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2"/>
  </p:notesMasterIdLst>
  <p:sldIdLst>
    <p:sldId id="260" r:id="rId2"/>
    <p:sldId id="263" r:id="rId3"/>
    <p:sldId id="264" r:id="rId4"/>
    <p:sldId id="309" r:id="rId5"/>
    <p:sldId id="265" r:id="rId6"/>
    <p:sldId id="262" r:id="rId7"/>
    <p:sldId id="292" r:id="rId8"/>
    <p:sldId id="297" r:id="rId9"/>
    <p:sldId id="273" r:id="rId10"/>
    <p:sldId id="348" r:id="rId11"/>
    <p:sldId id="271" r:id="rId12"/>
    <p:sldId id="276" r:id="rId13"/>
    <p:sldId id="344" r:id="rId14"/>
    <p:sldId id="345" r:id="rId15"/>
    <p:sldId id="346" r:id="rId16"/>
    <p:sldId id="347" r:id="rId17"/>
    <p:sldId id="338" r:id="rId18"/>
    <p:sldId id="261" r:id="rId19"/>
    <p:sldId id="350" r:id="rId20"/>
    <p:sldId id="343"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Rage Italic" panose="03070502040507070304" pitchFamily="66" charset="0"/>
      <p:regular r:id="rId27"/>
    </p:embeddedFont>
    <p:embeddedFont>
      <p:font typeface="Roboto Black" panose="020B0604020202020204" charset="0"/>
      <p:bold r:id="rId28"/>
      <p:boldItalic r:id="rId29"/>
    </p:embeddedFont>
    <p:embeddedFont>
      <p:font typeface="Roboto Condensed Light" panose="020B0604020202020204" charset="0"/>
      <p:regular r:id="rId30"/>
      <p:italic r:id="rId31"/>
    </p:embeddedFont>
    <p:embeddedFont>
      <p:font typeface="Roboto Medium" panose="020B0604020202020204" charset="0"/>
      <p:regular r:id="rId32"/>
      <p: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8" autoAdjust="0"/>
    <p:restoredTop sz="94660"/>
  </p:normalViewPr>
  <p:slideViewPr>
    <p:cSldViewPr snapToGrid="0">
      <p:cViewPr>
        <p:scale>
          <a:sx n="30" d="100"/>
          <a:sy n="30" d="100"/>
        </p:scale>
        <p:origin x="1764" y="504"/>
      </p:cViewPr>
      <p:guideLst/>
    </p:cSldViewPr>
  </p:slid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0A150-B3B9-4F7C-A821-1BCA59E74FF7}" type="datetimeFigureOut">
              <a:rPr lang="en-US" smtClean="0"/>
              <a:t>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3A4E5-35E1-4B22-9D79-C69DFF723EC4}" type="slidenum">
              <a:rPr lang="en-US" smtClean="0"/>
              <a:t>‹#›</a:t>
            </a:fld>
            <a:endParaRPr lang="en-US"/>
          </a:p>
        </p:txBody>
      </p:sp>
    </p:spTree>
    <p:extLst>
      <p:ext uri="{BB962C8B-B14F-4D97-AF65-F5344CB8AC3E}">
        <p14:creationId xmlns:p14="http://schemas.microsoft.com/office/powerpoint/2010/main" val="3130263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77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wcase 2">
    <p:spTree>
      <p:nvGrpSpPr>
        <p:cNvPr id="1" name=""/>
        <p:cNvGrpSpPr/>
        <p:nvPr/>
      </p:nvGrpSpPr>
      <p:grpSpPr>
        <a:xfrm>
          <a:off x="0" y="0"/>
          <a:ext cx="0" cy="0"/>
          <a:chOff x="0" y="0"/>
          <a:chExt cx="0" cy="0"/>
        </a:xfrm>
      </p:grpSpPr>
      <p:sp>
        <p:nvSpPr>
          <p:cNvPr id="12" name="Rectangle 11"/>
          <p:cNvSpPr/>
          <p:nvPr userDrawn="1"/>
        </p:nvSpPr>
        <p:spPr>
          <a:xfrm>
            <a:off x="0" y="2948964"/>
            <a:ext cx="18288000" cy="4073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itle 7"/>
          <p:cNvSpPr>
            <a:spLocks noGrp="1"/>
          </p:cNvSpPr>
          <p:nvPr>
            <p:ph type="title"/>
          </p:nvPr>
        </p:nvSpPr>
        <p:spPr/>
        <p:txBody>
          <a:bodyPr/>
          <a:lstStyle/>
          <a:p>
            <a:r>
              <a:rPr lang="en-US"/>
              <a:t>Click to edit Master title style</a:t>
            </a:r>
          </a:p>
        </p:txBody>
      </p:sp>
      <p:sp>
        <p:nvSpPr>
          <p:cNvPr id="5" name="Picture Placeholder 20"/>
          <p:cNvSpPr>
            <a:spLocks noGrp="1"/>
          </p:cNvSpPr>
          <p:nvPr>
            <p:ph type="pic" sz="quarter" idx="17"/>
          </p:nvPr>
        </p:nvSpPr>
        <p:spPr>
          <a:xfrm>
            <a:off x="1097368" y="3355461"/>
            <a:ext cx="3657600" cy="3260238"/>
          </a:xfrm>
          <a:custGeom>
            <a:avLst/>
            <a:gdLst>
              <a:gd name="connsiteX0" fmla="*/ 0 w 3657600"/>
              <a:gd name="connsiteY0" fmla="*/ 0 h 3260238"/>
              <a:gd name="connsiteX1" fmla="*/ 3657600 w 3657600"/>
              <a:gd name="connsiteY1" fmla="*/ 0 h 3260238"/>
              <a:gd name="connsiteX2" fmla="*/ 3657600 w 3657600"/>
              <a:gd name="connsiteY2" fmla="*/ 3260238 h 3260238"/>
              <a:gd name="connsiteX3" fmla="*/ 0 w 3657600"/>
              <a:gd name="connsiteY3" fmla="*/ 3260238 h 3260238"/>
            </a:gdLst>
            <a:ahLst/>
            <a:cxnLst>
              <a:cxn ang="0">
                <a:pos x="connsiteX0" y="connsiteY0"/>
              </a:cxn>
              <a:cxn ang="0">
                <a:pos x="connsiteX1" y="connsiteY1"/>
              </a:cxn>
              <a:cxn ang="0">
                <a:pos x="connsiteX2" y="connsiteY2"/>
              </a:cxn>
              <a:cxn ang="0">
                <a:pos x="connsiteX3" y="connsiteY3"/>
              </a:cxn>
            </a:cxnLst>
            <a:rect l="l" t="t" r="r" b="b"/>
            <a:pathLst>
              <a:path w="3657600" h="3260238">
                <a:moveTo>
                  <a:pt x="0" y="0"/>
                </a:moveTo>
                <a:lnTo>
                  <a:pt x="3657600" y="0"/>
                </a:lnTo>
                <a:lnTo>
                  <a:pt x="3657600" y="3260238"/>
                </a:lnTo>
                <a:lnTo>
                  <a:pt x="0" y="3260238"/>
                </a:lnTo>
                <a:close/>
              </a:path>
            </a:pathLst>
          </a:custGeom>
          <a:solidFill>
            <a:schemeClr val="bg1"/>
          </a:solidFill>
          <a:ln w="76200">
            <a:solidFill>
              <a:schemeClr val="accent1"/>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6" name="Picture Placeholder 21"/>
          <p:cNvSpPr>
            <a:spLocks noGrp="1"/>
          </p:cNvSpPr>
          <p:nvPr>
            <p:ph type="pic" sz="quarter" idx="18"/>
          </p:nvPr>
        </p:nvSpPr>
        <p:spPr>
          <a:xfrm>
            <a:off x="5242589" y="3355461"/>
            <a:ext cx="3657600" cy="3260238"/>
          </a:xfrm>
          <a:custGeom>
            <a:avLst/>
            <a:gdLst>
              <a:gd name="connsiteX0" fmla="*/ 0 w 3657600"/>
              <a:gd name="connsiteY0" fmla="*/ 0 h 3260238"/>
              <a:gd name="connsiteX1" fmla="*/ 3657600 w 3657600"/>
              <a:gd name="connsiteY1" fmla="*/ 0 h 3260238"/>
              <a:gd name="connsiteX2" fmla="*/ 3657600 w 3657600"/>
              <a:gd name="connsiteY2" fmla="*/ 3260238 h 3260238"/>
              <a:gd name="connsiteX3" fmla="*/ 0 w 3657600"/>
              <a:gd name="connsiteY3" fmla="*/ 3260238 h 3260238"/>
            </a:gdLst>
            <a:ahLst/>
            <a:cxnLst>
              <a:cxn ang="0">
                <a:pos x="connsiteX0" y="connsiteY0"/>
              </a:cxn>
              <a:cxn ang="0">
                <a:pos x="connsiteX1" y="connsiteY1"/>
              </a:cxn>
              <a:cxn ang="0">
                <a:pos x="connsiteX2" y="connsiteY2"/>
              </a:cxn>
              <a:cxn ang="0">
                <a:pos x="connsiteX3" y="connsiteY3"/>
              </a:cxn>
            </a:cxnLst>
            <a:rect l="l" t="t" r="r" b="b"/>
            <a:pathLst>
              <a:path w="3657600" h="3260238">
                <a:moveTo>
                  <a:pt x="0" y="0"/>
                </a:moveTo>
                <a:lnTo>
                  <a:pt x="3657600" y="0"/>
                </a:lnTo>
                <a:lnTo>
                  <a:pt x="3657600" y="3260238"/>
                </a:lnTo>
                <a:lnTo>
                  <a:pt x="0" y="3260238"/>
                </a:lnTo>
                <a:close/>
              </a:path>
            </a:pathLst>
          </a:custGeom>
          <a:solidFill>
            <a:schemeClr val="bg1"/>
          </a:solidFill>
          <a:ln w="76200">
            <a:solidFill>
              <a:schemeClr val="accent2"/>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7" name="Picture Placeholder 22"/>
          <p:cNvSpPr>
            <a:spLocks noGrp="1"/>
          </p:cNvSpPr>
          <p:nvPr>
            <p:ph type="pic" sz="quarter" idx="19"/>
          </p:nvPr>
        </p:nvSpPr>
        <p:spPr>
          <a:xfrm>
            <a:off x="9387810" y="3355461"/>
            <a:ext cx="3657600" cy="3260238"/>
          </a:xfrm>
          <a:custGeom>
            <a:avLst/>
            <a:gdLst>
              <a:gd name="connsiteX0" fmla="*/ 0 w 3657600"/>
              <a:gd name="connsiteY0" fmla="*/ 0 h 3260238"/>
              <a:gd name="connsiteX1" fmla="*/ 3657600 w 3657600"/>
              <a:gd name="connsiteY1" fmla="*/ 0 h 3260238"/>
              <a:gd name="connsiteX2" fmla="*/ 3657600 w 3657600"/>
              <a:gd name="connsiteY2" fmla="*/ 3260238 h 3260238"/>
              <a:gd name="connsiteX3" fmla="*/ 0 w 3657600"/>
              <a:gd name="connsiteY3" fmla="*/ 3260238 h 3260238"/>
            </a:gdLst>
            <a:ahLst/>
            <a:cxnLst>
              <a:cxn ang="0">
                <a:pos x="connsiteX0" y="connsiteY0"/>
              </a:cxn>
              <a:cxn ang="0">
                <a:pos x="connsiteX1" y="connsiteY1"/>
              </a:cxn>
              <a:cxn ang="0">
                <a:pos x="connsiteX2" y="connsiteY2"/>
              </a:cxn>
              <a:cxn ang="0">
                <a:pos x="connsiteX3" y="connsiteY3"/>
              </a:cxn>
            </a:cxnLst>
            <a:rect l="l" t="t" r="r" b="b"/>
            <a:pathLst>
              <a:path w="3657600" h="3260238">
                <a:moveTo>
                  <a:pt x="0" y="0"/>
                </a:moveTo>
                <a:lnTo>
                  <a:pt x="3657600" y="0"/>
                </a:lnTo>
                <a:lnTo>
                  <a:pt x="3657600" y="3260238"/>
                </a:lnTo>
                <a:lnTo>
                  <a:pt x="0" y="3260238"/>
                </a:lnTo>
                <a:close/>
              </a:path>
            </a:pathLst>
          </a:custGeom>
          <a:solidFill>
            <a:schemeClr val="bg1"/>
          </a:solidFill>
          <a:ln w="76200">
            <a:solidFill>
              <a:schemeClr val="accent3"/>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11" name="Picture Placeholder 23"/>
          <p:cNvSpPr>
            <a:spLocks noGrp="1"/>
          </p:cNvSpPr>
          <p:nvPr>
            <p:ph type="pic" sz="quarter" idx="20"/>
          </p:nvPr>
        </p:nvSpPr>
        <p:spPr>
          <a:xfrm>
            <a:off x="13533032" y="3355461"/>
            <a:ext cx="3657600" cy="3260238"/>
          </a:xfrm>
          <a:custGeom>
            <a:avLst/>
            <a:gdLst>
              <a:gd name="connsiteX0" fmla="*/ 0 w 3657600"/>
              <a:gd name="connsiteY0" fmla="*/ 0 h 3260238"/>
              <a:gd name="connsiteX1" fmla="*/ 3657600 w 3657600"/>
              <a:gd name="connsiteY1" fmla="*/ 0 h 3260238"/>
              <a:gd name="connsiteX2" fmla="*/ 3657600 w 3657600"/>
              <a:gd name="connsiteY2" fmla="*/ 3260238 h 3260238"/>
              <a:gd name="connsiteX3" fmla="*/ 0 w 3657600"/>
              <a:gd name="connsiteY3" fmla="*/ 3260238 h 3260238"/>
            </a:gdLst>
            <a:ahLst/>
            <a:cxnLst>
              <a:cxn ang="0">
                <a:pos x="connsiteX0" y="connsiteY0"/>
              </a:cxn>
              <a:cxn ang="0">
                <a:pos x="connsiteX1" y="connsiteY1"/>
              </a:cxn>
              <a:cxn ang="0">
                <a:pos x="connsiteX2" y="connsiteY2"/>
              </a:cxn>
              <a:cxn ang="0">
                <a:pos x="connsiteX3" y="connsiteY3"/>
              </a:cxn>
            </a:cxnLst>
            <a:rect l="l" t="t" r="r" b="b"/>
            <a:pathLst>
              <a:path w="3657600" h="3260238">
                <a:moveTo>
                  <a:pt x="0" y="0"/>
                </a:moveTo>
                <a:lnTo>
                  <a:pt x="3657600" y="0"/>
                </a:lnTo>
                <a:lnTo>
                  <a:pt x="3657600" y="3260238"/>
                </a:lnTo>
                <a:lnTo>
                  <a:pt x="0" y="3260238"/>
                </a:lnTo>
                <a:close/>
              </a:path>
            </a:pathLst>
          </a:custGeom>
          <a:solidFill>
            <a:schemeClr val="bg1"/>
          </a:solidFill>
          <a:ln w="76200">
            <a:solidFill>
              <a:schemeClr val="accent4"/>
            </a:solidFill>
          </a:ln>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134908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wcase 3">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23" name="Picture Placeholder 22"/>
          <p:cNvSpPr>
            <a:spLocks noGrp="1"/>
          </p:cNvSpPr>
          <p:nvPr>
            <p:ph type="pic" sz="quarter" idx="17"/>
          </p:nvPr>
        </p:nvSpPr>
        <p:spPr>
          <a:xfrm>
            <a:off x="1" y="2857524"/>
            <a:ext cx="7315259" cy="6126413"/>
          </a:xfrm>
          <a:custGeom>
            <a:avLst/>
            <a:gdLst>
              <a:gd name="connsiteX0" fmla="*/ 0 w 7315259"/>
              <a:gd name="connsiteY0" fmla="*/ 0 h 6126413"/>
              <a:gd name="connsiteX1" fmla="*/ 7315259 w 7315259"/>
              <a:gd name="connsiteY1" fmla="*/ 0 h 6126413"/>
              <a:gd name="connsiteX2" fmla="*/ 7315259 w 7315259"/>
              <a:gd name="connsiteY2" fmla="*/ 6126413 h 6126413"/>
              <a:gd name="connsiteX3" fmla="*/ 0 w 7315259"/>
              <a:gd name="connsiteY3" fmla="*/ 6126413 h 6126413"/>
            </a:gdLst>
            <a:ahLst/>
            <a:cxnLst>
              <a:cxn ang="0">
                <a:pos x="connsiteX0" y="connsiteY0"/>
              </a:cxn>
              <a:cxn ang="0">
                <a:pos x="connsiteX1" y="connsiteY1"/>
              </a:cxn>
              <a:cxn ang="0">
                <a:pos x="connsiteX2" y="connsiteY2"/>
              </a:cxn>
              <a:cxn ang="0">
                <a:pos x="connsiteX3" y="connsiteY3"/>
              </a:cxn>
            </a:cxnLst>
            <a:rect l="l" t="t" r="r" b="b"/>
            <a:pathLst>
              <a:path w="7315259" h="6126413">
                <a:moveTo>
                  <a:pt x="0" y="0"/>
                </a:moveTo>
                <a:lnTo>
                  <a:pt x="7315259" y="0"/>
                </a:lnTo>
                <a:lnTo>
                  <a:pt x="7315259" y="6126413"/>
                </a:lnTo>
                <a:lnTo>
                  <a:pt x="0" y="6126413"/>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26" name="Picture Placeholder 25"/>
          <p:cNvSpPr>
            <a:spLocks noGrp="1"/>
          </p:cNvSpPr>
          <p:nvPr>
            <p:ph type="pic" sz="quarter" idx="18"/>
          </p:nvPr>
        </p:nvSpPr>
        <p:spPr>
          <a:xfrm>
            <a:off x="14721740" y="2857525"/>
            <a:ext cx="3566160" cy="3017520"/>
          </a:xfrm>
          <a:custGeom>
            <a:avLst/>
            <a:gdLst>
              <a:gd name="connsiteX0" fmla="*/ 0 w 3566160"/>
              <a:gd name="connsiteY0" fmla="*/ 0 h 3017520"/>
              <a:gd name="connsiteX1" fmla="*/ 3566160 w 3566160"/>
              <a:gd name="connsiteY1" fmla="*/ 0 h 3017520"/>
              <a:gd name="connsiteX2" fmla="*/ 3566160 w 3566160"/>
              <a:gd name="connsiteY2" fmla="*/ 3017520 h 3017520"/>
              <a:gd name="connsiteX3" fmla="*/ 0 w 356616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566160" h="3017520">
                <a:moveTo>
                  <a:pt x="0" y="0"/>
                </a:moveTo>
                <a:lnTo>
                  <a:pt x="3566160" y="0"/>
                </a:lnTo>
                <a:lnTo>
                  <a:pt x="3566160" y="3017520"/>
                </a:lnTo>
                <a:lnTo>
                  <a:pt x="0" y="3017520"/>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27" name="Picture Placeholder 26"/>
          <p:cNvSpPr>
            <a:spLocks noGrp="1"/>
          </p:cNvSpPr>
          <p:nvPr>
            <p:ph type="pic" sz="quarter" idx="19"/>
          </p:nvPr>
        </p:nvSpPr>
        <p:spPr>
          <a:xfrm>
            <a:off x="14721740" y="5966419"/>
            <a:ext cx="3566160" cy="3017519"/>
          </a:xfrm>
          <a:custGeom>
            <a:avLst/>
            <a:gdLst>
              <a:gd name="connsiteX0" fmla="*/ 0 w 3566160"/>
              <a:gd name="connsiteY0" fmla="*/ 0 h 3017519"/>
              <a:gd name="connsiteX1" fmla="*/ 3566160 w 3566160"/>
              <a:gd name="connsiteY1" fmla="*/ 0 h 3017519"/>
              <a:gd name="connsiteX2" fmla="*/ 3566160 w 3566160"/>
              <a:gd name="connsiteY2" fmla="*/ 3017519 h 3017519"/>
              <a:gd name="connsiteX3" fmla="*/ 0 w 3566160"/>
              <a:gd name="connsiteY3" fmla="*/ 3017519 h 3017519"/>
            </a:gdLst>
            <a:ahLst/>
            <a:cxnLst>
              <a:cxn ang="0">
                <a:pos x="connsiteX0" y="connsiteY0"/>
              </a:cxn>
              <a:cxn ang="0">
                <a:pos x="connsiteX1" y="connsiteY1"/>
              </a:cxn>
              <a:cxn ang="0">
                <a:pos x="connsiteX2" y="connsiteY2"/>
              </a:cxn>
              <a:cxn ang="0">
                <a:pos x="connsiteX3" y="connsiteY3"/>
              </a:cxn>
            </a:cxnLst>
            <a:rect l="l" t="t" r="r" b="b"/>
            <a:pathLst>
              <a:path w="3566160" h="3017519">
                <a:moveTo>
                  <a:pt x="0" y="0"/>
                </a:moveTo>
                <a:lnTo>
                  <a:pt x="3566160" y="0"/>
                </a:lnTo>
                <a:lnTo>
                  <a:pt x="3566160" y="3017519"/>
                </a:lnTo>
                <a:lnTo>
                  <a:pt x="0" y="3017519"/>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24" name="Picture Placeholder 23"/>
          <p:cNvSpPr>
            <a:spLocks noGrp="1"/>
          </p:cNvSpPr>
          <p:nvPr>
            <p:ph type="pic" sz="quarter" idx="20"/>
          </p:nvPr>
        </p:nvSpPr>
        <p:spPr>
          <a:xfrm>
            <a:off x="7406659" y="2863427"/>
            <a:ext cx="3566160" cy="3011618"/>
          </a:xfrm>
          <a:custGeom>
            <a:avLst/>
            <a:gdLst>
              <a:gd name="connsiteX0" fmla="*/ 0 w 3566160"/>
              <a:gd name="connsiteY0" fmla="*/ 0 h 3011618"/>
              <a:gd name="connsiteX1" fmla="*/ 3566160 w 3566160"/>
              <a:gd name="connsiteY1" fmla="*/ 0 h 3011618"/>
              <a:gd name="connsiteX2" fmla="*/ 3566160 w 3566160"/>
              <a:gd name="connsiteY2" fmla="*/ 3011618 h 3011618"/>
              <a:gd name="connsiteX3" fmla="*/ 0 w 3566160"/>
              <a:gd name="connsiteY3" fmla="*/ 3011618 h 3011618"/>
            </a:gdLst>
            <a:ahLst/>
            <a:cxnLst>
              <a:cxn ang="0">
                <a:pos x="connsiteX0" y="connsiteY0"/>
              </a:cxn>
              <a:cxn ang="0">
                <a:pos x="connsiteX1" y="connsiteY1"/>
              </a:cxn>
              <a:cxn ang="0">
                <a:pos x="connsiteX2" y="connsiteY2"/>
              </a:cxn>
              <a:cxn ang="0">
                <a:pos x="connsiteX3" y="connsiteY3"/>
              </a:cxn>
            </a:cxnLst>
            <a:rect l="l" t="t" r="r" b="b"/>
            <a:pathLst>
              <a:path w="3566160" h="3011618">
                <a:moveTo>
                  <a:pt x="0" y="0"/>
                </a:moveTo>
                <a:lnTo>
                  <a:pt x="3566160" y="0"/>
                </a:lnTo>
                <a:lnTo>
                  <a:pt x="3566160" y="3011618"/>
                </a:lnTo>
                <a:lnTo>
                  <a:pt x="0" y="3011618"/>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25" name="Picture Placeholder 24"/>
          <p:cNvSpPr>
            <a:spLocks noGrp="1"/>
          </p:cNvSpPr>
          <p:nvPr>
            <p:ph type="pic" sz="quarter" idx="21"/>
          </p:nvPr>
        </p:nvSpPr>
        <p:spPr>
          <a:xfrm>
            <a:off x="7406659" y="5966418"/>
            <a:ext cx="3566160" cy="3017520"/>
          </a:xfrm>
          <a:custGeom>
            <a:avLst/>
            <a:gdLst>
              <a:gd name="connsiteX0" fmla="*/ 0 w 3566160"/>
              <a:gd name="connsiteY0" fmla="*/ 0 h 3017520"/>
              <a:gd name="connsiteX1" fmla="*/ 3566160 w 3566160"/>
              <a:gd name="connsiteY1" fmla="*/ 0 h 3017520"/>
              <a:gd name="connsiteX2" fmla="*/ 3566160 w 3566160"/>
              <a:gd name="connsiteY2" fmla="*/ 3017520 h 3017520"/>
              <a:gd name="connsiteX3" fmla="*/ 0 w 356616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566160" h="3017520">
                <a:moveTo>
                  <a:pt x="0" y="0"/>
                </a:moveTo>
                <a:lnTo>
                  <a:pt x="3566160" y="0"/>
                </a:lnTo>
                <a:lnTo>
                  <a:pt x="3566160" y="3017520"/>
                </a:lnTo>
                <a:lnTo>
                  <a:pt x="0" y="3017520"/>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3621878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owcase 4">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0" name="Picture Placeholder 9"/>
          <p:cNvSpPr>
            <a:spLocks noGrp="1"/>
          </p:cNvSpPr>
          <p:nvPr>
            <p:ph type="pic" sz="quarter" idx="17"/>
          </p:nvPr>
        </p:nvSpPr>
        <p:spPr>
          <a:xfrm>
            <a:off x="1188756" y="3040403"/>
            <a:ext cx="4754879" cy="4846259"/>
          </a:xfrm>
          <a:custGeom>
            <a:avLst/>
            <a:gdLst>
              <a:gd name="connsiteX0" fmla="*/ 0 w 4754879"/>
              <a:gd name="connsiteY0" fmla="*/ 0 h 4846259"/>
              <a:gd name="connsiteX1" fmla="*/ 4754879 w 4754879"/>
              <a:gd name="connsiteY1" fmla="*/ 0 h 4846259"/>
              <a:gd name="connsiteX2" fmla="*/ 4754879 w 4754879"/>
              <a:gd name="connsiteY2" fmla="*/ 4846259 h 4846259"/>
              <a:gd name="connsiteX3" fmla="*/ 0 w 4754879"/>
              <a:gd name="connsiteY3" fmla="*/ 4846259 h 4846259"/>
            </a:gdLst>
            <a:ahLst/>
            <a:cxnLst>
              <a:cxn ang="0">
                <a:pos x="connsiteX0" y="connsiteY0"/>
              </a:cxn>
              <a:cxn ang="0">
                <a:pos x="connsiteX1" y="connsiteY1"/>
              </a:cxn>
              <a:cxn ang="0">
                <a:pos x="connsiteX2" y="connsiteY2"/>
              </a:cxn>
              <a:cxn ang="0">
                <a:pos x="connsiteX3" y="connsiteY3"/>
              </a:cxn>
            </a:cxnLst>
            <a:rect l="l" t="t" r="r" b="b"/>
            <a:pathLst>
              <a:path w="4754879" h="4846259">
                <a:moveTo>
                  <a:pt x="0" y="0"/>
                </a:moveTo>
                <a:lnTo>
                  <a:pt x="4754879" y="0"/>
                </a:lnTo>
                <a:lnTo>
                  <a:pt x="4754879" y="4846259"/>
                </a:lnTo>
                <a:lnTo>
                  <a:pt x="0" y="4846259"/>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11" name="Picture Placeholder 10"/>
          <p:cNvSpPr>
            <a:spLocks noGrp="1"/>
          </p:cNvSpPr>
          <p:nvPr>
            <p:ph type="pic" sz="quarter" idx="18"/>
          </p:nvPr>
        </p:nvSpPr>
        <p:spPr>
          <a:xfrm>
            <a:off x="6766561" y="3040403"/>
            <a:ext cx="4754879" cy="4846259"/>
          </a:xfrm>
          <a:custGeom>
            <a:avLst/>
            <a:gdLst>
              <a:gd name="connsiteX0" fmla="*/ 0 w 4754879"/>
              <a:gd name="connsiteY0" fmla="*/ 0 h 4846259"/>
              <a:gd name="connsiteX1" fmla="*/ 4754879 w 4754879"/>
              <a:gd name="connsiteY1" fmla="*/ 0 h 4846259"/>
              <a:gd name="connsiteX2" fmla="*/ 4754879 w 4754879"/>
              <a:gd name="connsiteY2" fmla="*/ 4846259 h 4846259"/>
              <a:gd name="connsiteX3" fmla="*/ 0 w 4754879"/>
              <a:gd name="connsiteY3" fmla="*/ 4846259 h 4846259"/>
            </a:gdLst>
            <a:ahLst/>
            <a:cxnLst>
              <a:cxn ang="0">
                <a:pos x="connsiteX0" y="connsiteY0"/>
              </a:cxn>
              <a:cxn ang="0">
                <a:pos x="connsiteX1" y="connsiteY1"/>
              </a:cxn>
              <a:cxn ang="0">
                <a:pos x="connsiteX2" y="connsiteY2"/>
              </a:cxn>
              <a:cxn ang="0">
                <a:pos x="connsiteX3" y="connsiteY3"/>
              </a:cxn>
            </a:cxnLst>
            <a:rect l="l" t="t" r="r" b="b"/>
            <a:pathLst>
              <a:path w="4754879" h="4846259">
                <a:moveTo>
                  <a:pt x="0" y="0"/>
                </a:moveTo>
                <a:lnTo>
                  <a:pt x="4754879" y="0"/>
                </a:lnTo>
                <a:lnTo>
                  <a:pt x="4754879" y="4846259"/>
                </a:lnTo>
                <a:lnTo>
                  <a:pt x="0" y="4846259"/>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12" name="Picture Placeholder 11"/>
          <p:cNvSpPr>
            <a:spLocks noGrp="1"/>
          </p:cNvSpPr>
          <p:nvPr>
            <p:ph type="pic" sz="quarter" idx="19"/>
          </p:nvPr>
        </p:nvSpPr>
        <p:spPr>
          <a:xfrm>
            <a:off x="12344366" y="3040403"/>
            <a:ext cx="4754878" cy="4846259"/>
          </a:xfrm>
          <a:custGeom>
            <a:avLst/>
            <a:gdLst>
              <a:gd name="connsiteX0" fmla="*/ 0 w 4754878"/>
              <a:gd name="connsiteY0" fmla="*/ 0 h 4846259"/>
              <a:gd name="connsiteX1" fmla="*/ 4754878 w 4754878"/>
              <a:gd name="connsiteY1" fmla="*/ 0 h 4846259"/>
              <a:gd name="connsiteX2" fmla="*/ 4754878 w 4754878"/>
              <a:gd name="connsiteY2" fmla="*/ 4846259 h 4846259"/>
              <a:gd name="connsiteX3" fmla="*/ 0 w 4754878"/>
              <a:gd name="connsiteY3" fmla="*/ 4846259 h 4846259"/>
            </a:gdLst>
            <a:ahLst/>
            <a:cxnLst>
              <a:cxn ang="0">
                <a:pos x="connsiteX0" y="connsiteY0"/>
              </a:cxn>
              <a:cxn ang="0">
                <a:pos x="connsiteX1" y="connsiteY1"/>
              </a:cxn>
              <a:cxn ang="0">
                <a:pos x="connsiteX2" y="connsiteY2"/>
              </a:cxn>
              <a:cxn ang="0">
                <a:pos x="connsiteX3" y="connsiteY3"/>
              </a:cxn>
            </a:cxnLst>
            <a:rect l="l" t="t" r="r" b="b"/>
            <a:pathLst>
              <a:path w="4754878" h="4846259">
                <a:moveTo>
                  <a:pt x="0" y="0"/>
                </a:moveTo>
                <a:lnTo>
                  <a:pt x="4754878" y="0"/>
                </a:lnTo>
                <a:lnTo>
                  <a:pt x="4754878" y="4846259"/>
                </a:lnTo>
                <a:lnTo>
                  <a:pt x="0" y="4846259"/>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151414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ktop Mockup">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6" name="Rectangle 5"/>
          <p:cNvSpPr/>
          <p:nvPr userDrawn="1"/>
        </p:nvSpPr>
        <p:spPr>
          <a:xfrm>
            <a:off x="0" y="3040403"/>
            <a:ext cx="18288000" cy="3848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Picture Placeholder 12"/>
          <p:cNvSpPr>
            <a:spLocks noGrp="1"/>
          </p:cNvSpPr>
          <p:nvPr>
            <p:ph type="pic" sz="quarter" idx="17"/>
          </p:nvPr>
        </p:nvSpPr>
        <p:spPr>
          <a:xfrm>
            <a:off x="1542836" y="3878700"/>
            <a:ext cx="6422988" cy="3638774"/>
          </a:xfrm>
          <a:custGeom>
            <a:avLst/>
            <a:gdLst>
              <a:gd name="connsiteX0" fmla="*/ 0 w 6422988"/>
              <a:gd name="connsiteY0" fmla="*/ 0 h 3638774"/>
              <a:gd name="connsiteX1" fmla="*/ 6422988 w 6422988"/>
              <a:gd name="connsiteY1" fmla="*/ 0 h 3638774"/>
              <a:gd name="connsiteX2" fmla="*/ 6422988 w 6422988"/>
              <a:gd name="connsiteY2" fmla="*/ 3638774 h 3638774"/>
              <a:gd name="connsiteX3" fmla="*/ 0 w 6422988"/>
              <a:gd name="connsiteY3" fmla="*/ 3638774 h 3638774"/>
            </a:gdLst>
            <a:ahLst/>
            <a:cxnLst>
              <a:cxn ang="0">
                <a:pos x="connsiteX0" y="connsiteY0"/>
              </a:cxn>
              <a:cxn ang="0">
                <a:pos x="connsiteX1" y="connsiteY1"/>
              </a:cxn>
              <a:cxn ang="0">
                <a:pos x="connsiteX2" y="connsiteY2"/>
              </a:cxn>
              <a:cxn ang="0">
                <a:pos x="connsiteX3" y="connsiteY3"/>
              </a:cxn>
            </a:cxnLst>
            <a:rect l="l" t="t" r="r" b="b"/>
            <a:pathLst>
              <a:path w="6422988" h="3638774">
                <a:moveTo>
                  <a:pt x="0" y="0"/>
                </a:moveTo>
                <a:lnTo>
                  <a:pt x="6422988" y="0"/>
                </a:lnTo>
                <a:lnTo>
                  <a:pt x="6422988" y="3638774"/>
                </a:lnTo>
                <a:lnTo>
                  <a:pt x="0" y="3638774"/>
                </a:lnTo>
                <a:close/>
              </a:path>
            </a:pathLst>
          </a:custGeom>
          <a:solidFill>
            <a:schemeClr val="bg1">
              <a:lumMod val="8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4163979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Phone Mockup">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Rectangle 2"/>
          <p:cNvSpPr/>
          <p:nvPr userDrawn="1"/>
        </p:nvSpPr>
        <p:spPr>
          <a:xfrm>
            <a:off x="0" y="5876474"/>
            <a:ext cx="18288000" cy="4445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7"/>
          </p:nvPr>
        </p:nvSpPr>
        <p:spPr>
          <a:xfrm>
            <a:off x="1623181" y="3968756"/>
            <a:ext cx="2788853" cy="4106638"/>
          </a:xfrm>
          <a:custGeom>
            <a:avLst/>
            <a:gdLst>
              <a:gd name="connsiteX0" fmla="*/ 0 w 2788853"/>
              <a:gd name="connsiteY0" fmla="*/ 0 h 4106638"/>
              <a:gd name="connsiteX1" fmla="*/ 2788853 w 2788853"/>
              <a:gd name="connsiteY1" fmla="*/ 0 h 4106638"/>
              <a:gd name="connsiteX2" fmla="*/ 2788853 w 2788853"/>
              <a:gd name="connsiteY2" fmla="*/ 4106638 h 4106638"/>
              <a:gd name="connsiteX3" fmla="*/ 0 w 2788853"/>
              <a:gd name="connsiteY3" fmla="*/ 4106638 h 4106638"/>
            </a:gdLst>
            <a:ahLst/>
            <a:cxnLst>
              <a:cxn ang="0">
                <a:pos x="connsiteX0" y="connsiteY0"/>
              </a:cxn>
              <a:cxn ang="0">
                <a:pos x="connsiteX1" y="connsiteY1"/>
              </a:cxn>
              <a:cxn ang="0">
                <a:pos x="connsiteX2" y="connsiteY2"/>
              </a:cxn>
              <a:cxn ang="0">
                <a:pos x="connsiteX3" y="connsiteY3"/>
              </a:cxn>
            </a:cxnLst>
            <a:rect l="l" t="t" r="r" b="b"/>
            <a:pathLst>
              <a:path w="2788853" h="4106638">
                <a:moveTo>
                  <a:pt x="0" y="0"/>
                </a:moveTo>
                <a:lnTo>
                  <a:pt x="2788853" y="0"/>
                </a:lnTo>
                <a:lnTo>
                  <a:pt x="2788853" y="4106638"/>
                </a:lnTo>
                <a:lnTo>
                  <a:pt x="0" y="4106638"/>
                </a:lnTo>
                <a:close/>
              </a:path>
            </a:pathLst>
          </a:custGeom>
          <a:solidFill>
            <a:schemeClr val="bg1">
              <a:lumMod val="8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1775458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duct App">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523018" y="3051181"/>
            <a:ext cx="11932920" cy="5496053"/>
          </a:xfrm>
          <a:custGeom>
            <a:avLst/>
            <a:gdLst>
              <a:gd name="connsiteX0" fmla="*/ 6721572 w 11932920"/>
              <a:gd name="connsiteY0" fmla="*/ 0 h 5496053"/>
              <a:gd name="connsiteX1" fmla="*/ 11932920 w 11932920"/>
              <a:gd name="connsiteY1" fmla="*/ 1852601 h 5496053"/>
              <a:gd name="connsiteX2" fmla="*/ 5296430 w 11932920"/>
              <a:gd name="connsiteY2" fmla="*/ 5496053 h 5496053"/>
              <a:gd name="connsiteX3" fmla="*/ 0 w 11932920"/>
              <a:gd name="connsiteY3" fmla="*/ 3128840 h 5496053"/>
            </a:gdLst>
            <a:ahLst/>
            <a:cxnLst>
              <a:cxn ang="0">
                <a:pos x="connsiteX0" y="connsiteY0"/>
              </a:cxn>
              <a:cxn ang="0">
                <a:pos x="connsiteX1" y="connsiteY1"/>
              </a:cxn>
              <a:cxn ang="0">
                <a:pos x="connsiteX2" y="connsiteY2"/>
              </a:cxn>
              <a:cxn ang="0">
                <a:pos x="connsiteX3" y="connsiteY3"/>
              </a:cxn>
            </a:cxnLst>
            <a:rect l="l" t="t" r="r" b="b"/>
            <a:pathLst>
              <a:path w="11932920" h="5496053">
                <a:moveTo>
                  <a:pt x="6721572" y="0"/>
                </a:moveTo>
                <a:lnTo>
                  <a:pt x="11932920" y="1852601"/>
                </a:lnTo>
                <a:lnTo>
                  <a:pt x="5296430" y="5496053"/>
                </a:lnTo>
                <a:lnTo>
                  <a:pt x="0" y="3128840"/>
                </a:lnTo>
                <a:close/>
              </a:path>
            </a:pathLst>
          </a:custGeom>
          <a:solidFill>
            <a:schemeClr val="bg1">
              <a:lumMod val="8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2629604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ad Mockup">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7"/>
          </p:nvPr>
        </p:nvSpPr>
        <p:spPr>
          <a:xfrm>
            <a:off x="2059528" y="3863321"/>
            <a:ext cx="6540825" cy="4328174"/>
          </a:xfrm>
          <a:custGeom>
            <a:avLst/>
            <a:gdLst>
              <a:gd name="connsiteX0" fmla="*/ 0 w 6540825"/>
              <a:gd name="connsiteY0" fmla="*/ 0 h 4328174"/>
              <a:gd name="connsiteX1" fmla="*/ 6540825 w 6540825"/>
              <a:gd name="connsiteY1" fmla="*/ 0 h 4328174"/>
              <a:gd name="connsiteX2" fmla="*/ 6540825 w 6540825"/>
              <a:gd name="connsiteY2" fmla="*/ 4328174 h 4328174"/>
              <a:gd name="connsiteX3" fmla="*/ 0 w 6540825"/>
              <a:gd name="connsiteY3" fmla="*/ 4328174 h 4328174"/>
            </a:gdLst>
            <a:ahLst/>
            <a:cxnLst>
              <a:cxn ang="0">
                <a:pos x="connsiteX0" y="connsiteY0"/>
              </a:cxn>
              <a:cxn ang="0">
                <a:pos x="connsiteX1" y="connsiteY1"/>
              </a:cxn>
              <a:cxn ang="0">
                <a:pos x="connsiteX2" y="connsiteY2"/>
              </a:cxn>
              <a:cxn ang="0">
                <a:pos x="connsiteX3" y="connsiteY3"/>
              </a:cxn>
            </a:cxnLst>
            <a:rect l="l" t="t" r="r" b="b"/>
            <a:pathLst>
              <a:path w="6540825" h="4328174">
                <a:moveTo>
                  <a:pt x="0" y="0"/>
                </a:moveTo>
                <a:lnTo>
                  <a:pt x="6540825" y="0"/>
                </a:lnTo>
                <a:lnTo>
                  <a:pt x="6540825" y="4328174"/>
                </a:lnTo>
                <a:lnTo>
                  <a:pt x="0" y="4328174"/>
                </a:lnTo>
                <a:close/>
              </a:path>
            </a:pathLst>
          </a:custGeom>
          <a:solidFill>
            <a:schemeClr val="bg1">
              <a:lumMod val="8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2290537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7"/>
          </p:nvPr>
        </p:nvSpPr>
        <p:spPr>
          <a:xfrm>
            <a:off x="5954293" y="4043114"/>
            <a:ext cx="5956069" cy="3745653"/>
          </a:xfrm>
          <a:custGeom>
            <a:avLst/>
            <a:gdLst>
              <a:gd name="connsiteX0" fmla="*/ 0 w 5956069"/>
              <a:gd name="connsiteY0" fmla="*/ 0 h 3745653"/>
              <a:gd name="connsiteX1" fmla="*/ 5956069 w 5956069"/>
              <a:gd name="connsiteY1" fmla="*/ 0 h 3745653"/>
              <a:gd name="connsiteX2" fmla="*/ 5956069 w 5956069"/>
              <a:gd name="connsiteY2" fmla="*/ 3745653 h 3745653"/>
              <a:gd name="connsiteX3" fmla="*/ 0 w 5956069"/>
              <a:gd name="connsiteY3" fmla="*/ 3745653 h 3745653"/>
            </a:gdLst>
            <a:ahLst/>
            <a:cxnLst>
              <a:cxn ang="0">
                <a:pos x="connsiteX0" y="connsiteY0"/>
              </a:cxn>
              <a:cxn ang="0">
                <a:pos x="connsiteX1" y="connsiteY1"/>
              </a:cxn>
              <a:cxn ang="0">
                <a:pos x="connsiteX2" y="connsiteY2"/>
              </a:cxn>
              <a:cxn ang="0">
                <a:pos x="connsiteX3" y="connsiteY3"/>
              </a:cxn>
            </a:cxnLst>
            <a:rect l="l" t="t" r="r" b="b"/>
            <a:pathLst>
              <a:path w="5956069" h="3745653">
                <a:moveTo>
                  <a:pt x="0" y="0"/>
                </a:moveTo>
                <a:lnTo>
                  <a:pt x="5956069" y="0"/>
                </a:lnTo>
                <a:lnTo>
                  <a:pt x="5956069" y="3745653"/>
                </a:lnTo>
                <a:lnTo>
                  <a:pt x="0" y="3745653"/>
                </a:lnTo>
                <a:close/>
              </a:path>
            </a:pathLst>
          </a:custGeom>
          <a:solidFill>
            <a:schemeClr val="bg1">
              <a:lumMod val="8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3675351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
    <p:spTree>
      <p:nvGrpSpPr>
        <p:cNvPr id="1" name=""/>
        <p:cNvGrpSpPr/>
        <p:nvPr/>
      </p:nvGrpSpPr>
      <p:grpSpPr>
        <a:xfrm>
          <a:off x="0" y="0"/>
          <a:ext cx="0" cy="0"/>
          <a:chOff x="0" y="0"/>
          <a:chExt cx="0" cy="0"/>
        </a:xfrm>
      </p:grpSpPr>
      <p:sp>
        <p:nvSpPr>
          <p:cNvPr id="13" name="Text Placeholder 6"/>
          <p:cNvSpPr>
            <a:spLocks noGrp="1"/>
          </p:cNvSpPr>
          <p:nvPr>
            <p:ph type="body" sz="quarter" idx="17"/>
          </p:nvPr>
        </p:nvSpPr>
        <p:spPr>
          <a:xfrm>
            <a:off x="1097228" y="2583208"/>
            <a:ext cx="16093404" cy="6766560"/>
          </a:xfrm>
        </p:spPr>
        <p:txBody>
          <a:bodyPr/>
          <a:lstStyle/>
          <a:p>
            <a:pPr lvl="0"/>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276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6"/>
          <p:cNvSpPr>
            <a:spLocks noGrp="1"/>
          </p:cNvSpPr>
          <p:nvPr>
            <p:ph type="body" sz="quarter" idx="17"/>
          </p:nvPr>
        </p:nvSpPr>
        <p:spPr>
          <a:xfrm>
            <a:off x="1097228" y="2491695"/>
            <a:ext cx="7589572" cy="6766560"/>
          </a:xfrm>
        </p:spPr>
        <p:txBody>
          <a:bodyPr/>
          <a:lstStyle/>
          <a:p>
            <a:pPr lvl="0"/>
            <a:endParaRPr lang="en-US" dirty="0"/>
          </a:p>
        </p:txBody>
      </p:sp>
      <p:sp>
        <p:nvSpPr>
          <p:cNvPr id="9" name="Text Placeholder 6"/>
          <p:cNvSpPr>
            <a:spLocks noGrp="1"/>
          </p:cNvSpPr>
          <p:nvPr>
            <p:ph type="body" sz="quarter" idx="18"/>
          </p:nvPr>
        </p:nvSpPr>
        <p:spPr>
          <a:xfrm>
            <a:off x="9601195" y="2491409"/>
            <a:ext cx="7589520" cy="6766560"/>
          </a:xfrm>
        </p:spPr>
        <p:txBody>
          <a:bodyPr/>
          <a:lstStyle/>
          <a:p>
            <a:pPr lvl="0"/>
            <a:endParaRPr lang="en-US" dirty="0"/>
          </a:p>
        </p:txBody>
      </p:sp>
    </p:spTree>
    <p:extLst>
      <p:ext uri="{BB962C8B-B14F-4D97-AF65-F5344CB8AC3E}">
        <p14:creationId xmlns:p14="http://schemas.microsoft.com/office/powerpoint/2010/main" val="375704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6"/>
          <p:cNvSpPr>
            <a:spLocks noGrp="1"/>
          </p:cNvSpPr>
          <p:nvPr>
            <p:ph type="pic" sz="quarter" idx="17"/>
          </p:nvPr>
        </p:nvSpPr>
        <p:spPr>
          <a:xfrm>
            <a:off x="0" y="0"/>
            <a:ext cx="18288000" cy="10287000"/>
          </a:xfrm>
          <a:prstGeom prst="rect">
            <a:avLst/>
          </a:prstGeom>
        </p:spPr>
        <p:txBody>
          <a:bodyPr anchor="ctr" anchorCtr="0"/>
          <a:lstStyle>
            <a:lvl1pPr marL="0" indent="0" algn="ctr">
              <a:buNone/>
              <a:defRPr sz="2000">
                <a:solidFill>
                  <a:schemeClr val="bg1"/>
                </a:solidFill>
              </a:defRPr>
            </a:lvl1pPr>
          </a:lstStyle>
          <a:p>
            <a:endParaRPr lang="en-US"/>
          </a:p>
        </p:txBody>
      </p:sp>
    </p:spTree>
    <p:extLst>
      <p:ext uri="{BB962C8B-B14F-4D97-AF65-F5344CB8AC3E}">
        <p14:creationId xmlns:p14="http://schemas.microsoft.com/office/powerpoint/2010/main" val="3551918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6"/>
          <p:cNvSpPr>
            <a:spLocks noGrp="1"/>
          </p:cNvSpPr>
          <p:nvPr>
            <p:ph type="body" sz="quarter" idx="17"/>
          </p:nvPr>
        </p:nvSpPr>
        <p:spPr>
          <a:xfrm>
            <a:off x="1097228" y="3497600"/>
            <a:ext cx="4937812" cy="5394960"/>
          </a:xfrm>
        </p:spPr>
        <p:txBody>
          <a:bodyPr/>
          <a:lstStyle>
            <a:lvl1pPr>
              <a:lnSpc>
                <a:spcPct val="110000"/>
              </a:lnSpc>
              <a:defRPr/>
            </a:lvl1pPr>
          </a:lstStyle>
          <a:p>
            <a:pPr lvl="0"/>
            <a:endParaRPr lang="en-US" dirty="0"/>
          </a:p>
        </p:txBody>
      </p:sp>
      <p:sp>
        <p:nvSpPr>
          <p:cNvPr id="14" name="Text Placeholder 6"/>
          <p:cNvSpPr>
            <a:spLocks noGrp="1"/>
          </p:cNvSpPr>
          <p:nvPr>
            <p:ph type="body" sz="quarter" idx="18"/>
          </p:nvPr>
        </p:nvSpPr>
        <p:spPr>
          <a:xfrm>
            <a:off x="6583680" y="3497599"/>
            <a:ext cx="5120640" cy="5394960"/>
          </a:xfrm>
        </p:spPr>
        <p:txBody>
          <a:bodyPr/>
          <a:lstStyle>
            <a:lvl1pPr>
              <a:lnSpc>
                <a:spcPct val="110000"/>
              </a:lnSpc>
              <a:defRPr/>
            </a:lvl1pPr>
          </a:lstStyle>
          <a:p>
            <a:pPr lvl="0"/>
            <a:endParaRPr lang="en-US" dirty="0"/>
          </a:p>
        </p:txBody>
      </p:sp>
      <p:sp>
        <p:nvSpPr>
          <p:cNvPr id="15" name="Text Placeholder 6"/>
          <p:cNvSpPr>
            <a:spLocks noGrp="1"/>
          </p:cNvSpPr>
          <p:nvPr>
            <p:ph type="body" sz="quarter" idx="19"/>
          </p:nvPr>
        </p:nvSpPr>
        <p:spPr>
          <a:xfrm>
            <a:off x="12252870" y="3497598"/>
            <a:ext cx="4937760" cy="5394960"/>
          </a:xfrm>
        </p:spPr>
        <p:txBody>
          <a:bodyPr/>
          <a:lstStyle>
            <a:lvl1pPr>
              <a:lnSpc>
                <a:spcPct val="110000"/>
              </a:lnSpc>
              <a:defRPr/>
            </a:lvl1pPr>
          </a:lstStyle>
          <a:p>
            <a:pPr lvl="0"/>
            <a:endParaRPr lang="en-US" dirty="0"/>
          </a:p>
        </p:txBody>
      </p:sp>
    </p:spTree>
    <p:extLst>
      <p:ext uri="{BB962C8B-B14F-4D97-AF65-F5344CB8AC3E}">
        <p14:creationId xmlns:p14="http://schemas.microsoft.com/office/powerpoint/2010/main" val="224614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41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6" name="Picture Placeholder 5"/>
          <p:cNvSpPr>
            <a:spLocks noGrp="1"/>
          </p:cNvSpPr>
          <p:nvPr>
            <p:ph type="pic" sz="quarter" idx="17"/>
          </p:nvPr>
        </p:nvSpPr>
        <p:spPr>
          <a:xfrm>
            <a:off x="997114" y="0"/>
            <a:ext cx="17290886" cy="10287000"/>
          </a:xfrm>
          <a:custGeom>
            <a:avLst/>
            <a:gdLst>
              <a:gd name="connsiteX0" fmla="*/ 8858237 w 17290886"/>
              <a:gd name="connsiteY0" fmla="*/ 0 h 10287000"/>
              <a:gd name="connsiteX1" fmla="*/ 17290886 w 17290886"/>
              <a:gd name="connsiteY1" fmla="*/ 0 h 10287000"/>
              <a:gd name="connsiteX2" fmla="*/ 17290886 w 17290886"/>
              <a:gd name="connsiteY2" fmla="*/ 10287000 h 10287000"/>
              <a:gd name="connsiteX3" fmla="*/ 0 w 17290886"/>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17290886" h="10287000">
                <a:moveTo>
                  <a:pt x="8858237" y="0"/>
                </a:moveTo>
                <a:lnTo>
                  <a:pt x="17290886" y="0"/>
                </a:lnTo>
                <a:lnTo>
                  <a:pt x="17290886" y="10287000"/>
                </a:lnTo>
                <a:lnTo>
                  <a:pt x="0" y="10287000"/>
                </a:lnTo>
                <a:close/>
              </a:path>
            </a:pathLst>
          </a:custGeom>
        </p:spPr>
        <p:txBody>
          <a:bodyPr wrap="square" anchor="ctr" anchorCtr="0">
            <a:noAutofit/>
          </a:bodyPr>
          <a:lstStyle>
            <a:lvl1pPr marL="0" indent="0" algn="ctr">
              <a:buNone/>
              <a:defRPr sz="2000">
                <a:solidFill>
                  <a:schemeClr val="bg1"/>
                </a:solidFill>
              </a:defRPr>
            </a:lvl1pPr>
          </a:lstStyle>
          <a:p>
            <a:endParaRPr lang="en-US"/>
          </a:p>
        </p:txBody>
      </p:sp>
    </p:spTree>
    <p:extLst>
      <p:ext uri="{BB962C8B-B14F-4D97-AF65-F5344CB8AC3E}">
        <p14:creationId xmlns:p14="http://schemas.microsoft.com/office/powerpoint/2010/main" val="59394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ry &amp; Vision">
    <p:spTree>
      <p:nvGrpSpPr>
        <p:cNvPr id="1" name=""/>
        <p:cNvGrpSpPr/>
        <p:nvPr/>
      </p:nvGrpSpPr>
      <p:grpSpPr>
        <a:xfrm>
          <a:off x="0" y="0"/>
          <a:ext cx="0" cy="0"/>
          <a:chOff x="0" y="0"/>
          <a:chExt cx="0" cy="0"/>
        </a:xfrm>
      </p:grpSpPr>
      <p:sp>
        <p:nvSpPr>
          <p:cNvPr id="4" name="Picture Placeholder 3"/>
          <p:cNvSpPr>
            <a:spLocks noGrp="1"/>
          </p:cNvSpPr>
          <p:nvPr>
            <p:ph type="pic" sz="quarter" idx="17"/>
          </p:nvPr>
        </p:nvSpPr>
        <p:spPr>
          <a:xfrm>
            <a:off x="2" y="1"/>
            <a:ext cx="8122413" cy="9765303"/>
          </a:xfrm>
          <a:custGeom>
            <a:avLst/>
            <a:gdLst>
              <a:gd name="connsiteX0" fmla="*/ 0 w 8122413"/>
              <a:gd name="connsiteY0" fmla="*/ 0 h 9765303"/>
              <a:gd name="connsiteX1" fmla="*/ 5981755 w 8122413"/>
              <a:gd name="connsiteY1" fmla="*/ 0 h 9765303"/>
              <a:gd name="connsiteX2" fmla="*/ 6142511 w 8122413"/>
              <a:gd name="connsiteY2" fmla="*/ 126330 h 9765303"/>
              <a:gd name="connsiteX3" fmla="*/ 8122413 w 8122413"/>
              <a:gd name="connsiteY3" fmla="*/ 4324623 h 9765303"/>
              <a:gd name="connsiteX4" fmla="*/ 2681733 w 8122413"/>
              <a:gd name="connsiteY4" fmla="*/ 9765303 h 9765303"/>
              <a:gd name="connsiteX5" fmla="*/ 88382 w 8122413"/>
              <a:gd name="connsiteY5" fmla="*/ 9108642 h 9765303"/>
              <a:gd name="connsiteX6" fmla="*/ 0 w 8122413"/>
              <a:gd name="connsiteY6" fmla="*/ 9057824 h 976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2413" h="9765303">
                <a:moveTo>
                  <a:pt x="0" y="0"/>
                </a:moveTo>
                <a:lnTo>
                  <a:pt x="5981755" y="0"/>
                </a:lnTo>
                <a:lnTo>
                  <a:pt x="6142511" y="126330"/>
                </a:lnTo>
                <a:cubicBezTo>
                  <a:pt x="7351687" y="1124231"/>
                  <a:pt x="8122413" y="2634420"/>
                  <a:pt x="8122413" y="4324623"/>
                </a:cubicBezTo>
                <a:cubicBezTo>
                  <a:pt x="8122413" y="7329428"/>
                  <a:pt x="5686538" y="9765303"/>
                  <a:pt x="2681733" y="9765303"/>
                </a:cubicBezTo>
                <a:cubicBezTo>
                  <a:pt x="1742732" y="9765303"/>
                  <a:pt x="859290" y="9527425"/>
                  <a:pt x="88382" y="9108642"/>
                </a:cubicBezTo>
                <a:lnTo>
                  <a:pt x="0" y="9057824"/>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904780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4" name="Freeform 13"/>
          <p:cNvSpPr>
            <a:spLocks noChangeAspect="1"/>
          </p:cNvSpPr>
          <p:nvPr userDrawn="1"/>
        </p:nvSpPr>
        <p:spPr bwMode="auto">
          <a:xfrm>
            <a:off x="2102978" y="-1"/>
            <a:ext cx="16185023" cy="10287001"/>
          </a:xfrm>
          <a:custGeom>
            <a:avLst/>
            <a:gdLst>
              <a:gd name="connsiteX0" fmla="*/ 15318069 w 16185023"/>
              <a:gd name="connsiteY0" fmla="*/ 0 h 10287001"/>
              <a:gd name="connsiteX1" fmla="*/ 16185023 w 16185023"/>
              <a:gd name="connsiteY1" fmla="*/ 0 h 10287001"/>
              <a:gd name="connsiteX2" fmla="*/ 16185023 w 16185023"/>
              <a:gd name="connsiteY2" fmla="*/ 148028 h 10287001"/>
              <a:gd name="connsiteX3" fmla="*/ 16093131 w 16185023"/>
              <a:gd name="connsiteY3" fmla="*/ 254015 h 10287001"/>
              <a:gd name="connsiteX4" fmla="*/ 15879951 w 16185023"/>
              <a:gd name="connsiteY4" fmla="*/ 501623 h 10287001"/>
              <a:gd name="connsiteX5" fmla="*/ 14754197 w 16185023"/>
              <a:gd name="connsiteY5" fmla="*/ 1821671 h 10287001"/>
              <a:gd name="connsiteX6" fmla="*/ 13406705 w 16185023"/>
              <a:gd name="connsiteY6" fmla="*/ 3380177 h 10287001"/>
              <a:gd name="connsiteX7" fmla="*/ 9935631 w 16185023"/>
              <a:gd name="connsiteY7" fmla="*/ 7425482 h 10287001"/>
              <a:gd name="connsiteX8" fmla="*/ 7487970 w 16185023"/>
              <a:gd name="connsiteY8" fmla="*/ 10287001 h 10287001"/>
              <a:gd name="connsiteX9" fmla="*/ 0 w 16185023"/>
              <a:gd name="connsiteY9" fmla="*/ 10287001 h 10287001"/>
              <a:gd name="connsiteX10" fmla="*/ 6481615 w 16185023"/>
              <a:gd name="connsiteY10" fmla="*/ 5943623 h 10287001"/>
              <a:gd name="connsiteX11" fmla="*/ 11607205 w 16185023"/>
              <a:gd name="connsiteY11" fmla="*/ 2494468 h 10287001"/>
              <a:gd name="connsiteX12" fmla="*/ 13543160 w 16185023"/>
              <a:gd name="connsiteY12" fmla="*/ 1191454 h 10287001"/>
              <a:gd name="connsiteX13" fmla="*/ 15155037 w 16185023"/>
              <a:gd name="connsiteY13" fmla="*/ 109868 h 1028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85023" h="10287001">
                <a:moveTo>
                  <a:pt x="15318069" y="0"/>
                </a:moveTo>
                <a:lnTo>
                  <a:pt x="16185023" y="0"/>
                </a:lnTo>
                <a:lnTo>
                  <a:pt x="16185023" y="148028"/>
                </a:lnTo>
                <a:lnTo>
                  <a:pt x="16093131" y="254015"/>
                </a:lnTo>
                <a:cubicBezTo>
                  <a:pt x="16027469" y="329964"/>
                  <a:pt x="15956709" y="412201"/>
                  <a:pt x="15879951" y="501623"/>
                </a:cubicBezTo>
                <a:cubicBezTo>
                  <a:pt x="15615571" y="808215"/>
                  <a:pt x="15257377" y="1225521"/>
                  <a:pt x="14754197" y="1821671"/>
                </a:cubicBezTo>
                <a:cubicBezTo>
                  <a:pt x="14404533" y="2221944"/>
                  <a:pt x="13969582" y="2724412"/>
                  <a:pt x="13406705" y="3380177"/>
                </a:cubicBezTo>
                <a:cubicBezTo>
                  <a:pt x="12639146" y="4274402"/>
                  <a:pt x="11564563" y="5534834"/>
                  <a:pt x="9935631" y="7425482"/>
                </a:cubicBezTo>
                <a:cubicBezTo>
                  <a:pt x="9253356" y="8226026"/>
                  <a:pt x="8443153" y="9171349"/>
                  <a:pt x="7487970" y="10287001"/>
                </a:cubicBezTo>
                <a:cubicBezTo>
                  <a:pt x="0" y="10287001"/>
                  <a:pt x="0" y="10287001"/>
                  <a:pt x="0" y="10287001"/>
                </a:cubicBezTo>
                <a:cubicBezTo>
                  <a:pt x="2771744" y="8438936"/>
                  <a:pt x="4861211" y="7025209"/>
                  <a:pt x="6481615" y="5943623"/>
                </a:cubicBezTo>
                <a:cubicBezTo>
                  <a:pt x="8903690" y="4316985"/>
                  <a:pt x="10498508" y="3243913"/>
                  <a:pt x="11607205" y="2494468"/>
                </a:cubicBezTo>
                <a:cubicBezTo>
                  <a:pt x="12425934" y="1940900"/>
                  <a:pt x="13048511" y="1523595"/>
                  <a:pt x="13543160" y="1191454"/>
                </a:cubicBezTo>
                <a:cubicBezTo>
                  <a:pt x="14268077" y="697502"/>
                  <a:pt x="14779783" y="356845"/>
                  <a:pt x="15155037" y="109868"/>
                </a:cubicBezTo>
                <a:close/>
              </a:path>
            </a:pathLst>
          </a:custGeom>
          <a:solidFill>
            <a:schemeClr val="bg1">
              <a:lumMod val="85000"/>
              <a:alpha val="6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Picture Placeholder 10"/>
          <p:cNvSpPr>
            <a:spLocks noGrp="1"/>
          </p:cNvSpPr>
          <p:nvPr>
            <p:ph type="pic" sz="quarter" idx="17"/>
          </p:nvPr>
        </p:nvSpPr>
        <p:spPr>
          <a:xfrm>
            <a:off x="1920322" y="3040403"/>
            <a:ext cx="3291840" cy="3291840"/>
          </a:xfrm>
          <a:custGeom>
            <a:avLst/>
            <a:gdLst>
              <a:gd name="connsiteX0" fmla="*/ 1645920 w 3291840"/>
              <a:gd name="connsiteY0" fmla="*/ 0 h 3291840"/>
              <a:gd name="connsiteX1" fmla="*/ 3291840 w 3291840"/>
              <a:gd name="connsiteY1" fmla="*/ 1645920 h 3291840"/>
              <a:gd name="connsiteX2" fmla="*/ 1645920 w 3291840"/>
              <a:gd name="connsiteY2" fmla="*/ 3291840 h 3291840"/>
              <a:gd name="connsiteX3" fmla="*/ 0 w 3291840"/>
              <a:gd name="connsiteY3" fmla="*/ 1645920 h 3291840"/>
              <a:gd name="connsiteX4" fmla="*/ 1645920 w 329184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40" h="3291840">
                <a:moveTo>
                  <a:pt x="1645920" y="0"/>
                </a:moveTo>
                <a:cubicBezTo>
                  <a:pt x="2554937" y="0"/>
                  <a:pt x="3291840" y="736903"/>
                  <a:pt x="3291840" y="1645920"/>
                </a:cubicBezTo>
                <a:cubicBezTo>
                  <a:pt x="3291840" y="2554937"/>
                  <a:pt x="2554937" y="3291840"/>
                  <a:pt x="1645920" y="3291840"/>
                </a:cubicBezTo>
                <a:cubicBezTo>
                  <a:pt x="736903" y="3291840"/>
                  <a:pt x="0" y="2554937"/>
                  <a:pt x="0" y="1645920"/>
                </a:cubicBezTo>
                <a:cubicBezTo>
                  <a:pt x="0" y="736903"/>
                  <a:pt x="736903" y="0"/>
                  <a:pt x="1645920" y="0"/>
                </a:cubicBezTo>
                <a:close/>
              </a:path>
            </a:pathLst>
          </a:custGeom>
          <a:solidFill>
            <a:schemeClr val="bg1">
              <a:lumMod val="85000"/>
            </a:schemeClr>
          </a:solidFill>
          <a:ln w="76200">
            <a:solidFill>
              <a:schemeClr val="accent1"/>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12" name="Picture Placeholder 11"/>
          <p:cNvSpPr>
            <a:spLocks noGrp="1"/>
          </p:cNvSpPr>
          <p:nvPr>
            <p:ph type="pic" sz="quarter" idx="18"/>
          </p:nvPr>
        </p:nvSpPr>
        <p:spPr>
          <a:xfrm>
            <a:off x="7498028" y="3040403"/>
            <a:ext cx="3291840" cy="3291840"/>
          </a:xfrm>
          <a:custGeom>
            <a:avLst/>
            <a:gdLst>
              <a:gd name="connsiteX0" fmla="*/ 1645920 w 3291840"/>
              <a:gd name="connsiteY0" fmla="*/ 0 h 3291840"/>
              <a:gd name="connsiteX1" fmla="*/ 3291840 w 3291840"/>
              <a:gd name="connsiteY1" fmla="*/ 1645920 h 3291840"/>
              <a:gd name="connsiteX2" fmla="*/ 1645920 w 3291840"/>
              <a:gd name="connsiteY2" fmla="*/ 3291840 h 3291840"/>
              <a:gd name="connsiteX3" fmla="*/ 0 w 3291840"/>
              <a:gd name="connsiteY3" fmla="*/ 1645920 h 3291840"/>
              <a:gd name="connsiteX4" fmla="*/ 1645920 w 329184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40" h="3291840">
                <a:moveTo>
                  <a:pt x="1645920" y="0"/>
                </a:moveTo>
                <a:cubicBezTo>
                  <a:pt x="2554937" y="0"/>
                  <a:pt x="3291840" y="736903"/>
                  <a:pt x="3291840" y="1645920"/>
                </a:cubicBezTo>
                <a:cubicBezTo>
                  <a:pt x="3291840" y="2554937"/>
                  <a:pt x="2554937" y="3291840"/>
                  <a:pt x="1645920" y="3291840"/>
                </a:cubicBezTo>
                <a:cubicBezTo>
                  <a:pt x="736903" y="3291840"/>
                  <a:pt x="0" y="2554937"/>
                  <a:pt x="0" y="1645920"/>
                </a:cubicBezTo>
                <a:cubicBezTo>
                  <a:pt x="0" y="736903"/>
                  <a:pt x="736903" y="0"/>
                  <a:pt x="1645920" y="0"/>
                </a:cubicBezTo>
                <a:close/>
              </a:path>
            </a:pathLst>
          </a:custGeom>
          <a:solidFill>
            <a:schemeClr val="bg1">
              <a:lumMod val="85000"/>
            </a:schemeClr>
          </a:solidFill>
          <a:ln w="76200">
            <a:solidFill>
              <a:schemeClr val="accent2"/>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13" name="Picture Placeholder 12"/>
          <p:cNvSpPr>
            <a:spLocks noGrp="1"/>
          </p:cNvSpPr>
          <p:nvPr>
            <p:ph type="pic" sz="quarter" idx="19"/>
          </p:nvPr>
        </p:nvSpPr>
        <p:spPr>
          <a:xfrm>
            <a:off x="13075734" y="3040403"/>
            <a:ext cx="3291840" cy="3291840"/>
          </a:xfrm>
          <a:custGeom>
            <a:avLst/>
            <a:gdLst>
              <a:gd name="connsiteX0" fmla="*/ 1645920 w 3291840"/>
              <a:gd name="connsiteY0" fmla="*/ 0 h 3291840"/>
              <a:gd name="connsiteX1" fmla="*/ 3291840 w 3291840"/>
              <a:gd name="connsiteY1" fmla="*/ 1645920 h 3291840"/>
              <a:gd name="connsiteX2" fmla="*/ 1645920 w 3291840"/>
              <a:gd name="connsiteY2" fmla="*/ 3291840 h 3291840"/>
              <a:gd name="connsiteX3" fmla="*/ 0 w 3291840"/>
              <a:gd name="connsiteY3" fmla="*/ 1645920 h 3291840"/>
              <a:gd name="connsiteX4" fmla="*/ 1645920 w 329184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40" h="3291840">
                <a:moveTo>
                  <a:pt x="1645920" y="0"/>
                </a:moveTo>
                <a:cubicBezTo>
                  <a:pt x="2554937" y="0"/>
                  <a:pt x="3291840" y="736903"/>
                  <a:pt x="3291840" y="1645920"/>
                </a:cubicBezTo>
                <a:cubicBezTo>
                  <a:pt x="3291840" y="2554937"/>
                  <a:pt x="2554937" y="3291840"/>
                  <a:pt x="1645920" y="3291840"/>
                </a:cubicBezTo>
                <a:cubicBezTo>
                  <a:pt x="736903" y="3291840"/>
                  <a:pt x="0" y="2554937"/>
                  <a:pt x="0" y="1645920"/>
                </a:cubicBezTo>
                <a:cubicBezTo>
                  <a:pt x="0" y="736903"/>
                  <a:pt x="736903" y="0"/>
                  <a:pt x="1645920" y="0"/>
                </a:cubicBezTo>
                <a:close/>
              </a:path>
            </a:pathLst>
          </a:custGeom>
          <a:solidFill>
            <a:schemeClr val="bg1">
              <a:lumMod val="85000"/>
            </a:schemeClr>
          </a:solidFill>
          <a:ln w="76200">
            <a:solidFill>
              <a:schemeClr val="accent3"/>
            </a:solidFill>
          </a:ln>
        </p:spPr>
        <p:txBody>
          <a:bodyPr wrap="square" anchor="ctr" anchorCtr="0">
            <a:noAutofit/>
          </a:bodyPr>
          <a:lstStyle>
            <a:lvl1pPr marL="0" indent="0" algn="ctr">
              <a:buNone/>
              <a:defRPr sz="2000">
                <a:solidFill>
                  <a:schemeClr val="tx1"/>
                </a:solidFill>
              </a:defRPr>
            </a:lvl1pPr>
          </a:lstStyle>
          <a:p>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0762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wner ">
    <p:bg>
      <p:bgPr>
        <a:solidFill>
          <a:schemeClr val="bg1">
            <a:lumMod val="95000"/>
          </a:schemeClr>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7498080" y="1870601"/>
            <a:ext cx="3291840" cy="3291840"/>
          </a:xfrm>
          <a:custGeom>
            <a:avLst/>
            <a:gdLst>
              <a:gd name="connsiteX0" fmla="*/ 1645920 w 3291840"/>
              <a:gd name="connsiteY0" fmla="*/ 0 h 3291840"/>
              <a:gd name="connsiteX1" fmla="*/ 3291840 w 3291840"/>
              <a:gd name="connsiteY1" fmla="*/ 1645920 h 3291840"/>
              <a:gd name="connsiteX2" fmla="*/ 1645920 w 3291840"/>
              <a:gd name="connsiteY2" fmla="*/ 3291840 h 3291840"/>
              <a:gd name="connsiteX3" fmla="*/ 0 w 3291840"/>
              <a:gd name="connsiteY3" fmla="*/ 1645920 h 3291840"/>
              <a:gd name="connsiteX4" fmla="*/ 1645920 w 329184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40" h="3291840">
                <a:moveTo>
                  <a:pt x="1645920" y="0"/>
                </a:moveTo>
                <a:cubicBezTo>
                  <a:pt x="2554937" y="0"/>
                  <a:pt x="3291840" y="736903"/>
                  <a:pt x="3291840" y="1645920"/>
                </a:cubicBezTo>
                <a:cubicBezTo>
                  <a:pt x="3291840" y="2554937"/>
                  <a:pt x="2554937" y="3291840"/>
                  <a:pt x="1645920" y="3291840"/>
                </a:cubicBezTo>
                <a:cubicBezTo>
                  <a:pt x="736904" y="3291840"/>
                  <a:pt x="0" y="2554937"/>
                  <a:pt x="0" y="1645920"/>
                </a:cubicBezTo>
                <a:cubicBezTo>
                  <a:pt x="0" y="736903"/>
                  <a:pt x="736904" y="0"/>
                  <a:pt x="1645920" y="0"/>
                </a:cubicBezTo>
                <a:close/>
              </a:path>
            </a:pathLst>
          </a:custGeom>
          <a:solidFill>
            <a:schemeClr val="bg1">
              <a:lumMod val="85000"/>
            </a:schemeClr>
          </a:solidFill>
          <a:ln w="76200">
            <a:solidFill>
              <a:schemeClr val="bg1"/>
            </a:solidFill>
          </a:ln>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195601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rget Marke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12"/>
          <p:cNvSpPr>
            <a:spLocks noGrp="1"/>
          </p:cNvSpPr>
          <p:nvPr>
            <p:ph type="pic" sz="quarter" idx="17"/>
          </p:nvPr>
        </p:nvSpPr>
        <p:spPr>
          <a:xfrm>
            <a:off x="11612801" y="3314682"/>
            <a:ext cx="4754880" cy="3474720"/>
          </a:xfrm>
          <a:custGeom>
            <a:avLst/>
            <a:gdLst>
              <a:gd name="connsiteX0" fmla="*/ 0 w 4754880"/>
              <a:gd name="connsiteY0" fmla="*/ 0 h 3474720"/>
              <a:gd name="connsiteX1" fmla="*/ 4754880 w 4754880"/>
              <a:gd name="connsiteY1" fmla="*/ 0 h 3474720"/>
              <a:gd name="connsiteX2" fmla="*/ 4754880 w 4754880"/>
              <a:gd name="connsiteY2" fmla="*/ 3474720 h 3474720"/>
              <a:gd name="connsiteX3" fmla="*/ 0 w 475488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4754880" h="3474720">
                <a:moveTo>
                  <a:pt x="0" y="0"/>
                </a:moveTo>
                <a:lnTo>
                  <a:pt x="4754880" y="0"/>
                </a:lnTo>
                <a:lnTo>
                  <a:pt x="4754880" y="3474720"/>
                </a:lnTo>
                <a:lnTo>
                  <a:pt x="0" y="3474720"/>
                </a:lnTo>
                <a:close/>
              </a:path>
            </a:pathLst>
          </a:custGeom>
          <a:solidFill>
            <a:schemeClr val="bg1">
              <a:lumMod val="95000"/>
            </a:schemeClr>
          </a:solidFill>
          <a:ln w="38100">
            <a:solidFill>
              <a:schemeClr val="accent4"/>
            </a:solidFill>
          </a:ln>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402537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case 1">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7"/>
          </p:nvPr>
        </p:nvSpPr>
        <p:spPr>
          <a:xfrm>
            <a:off x="4569682" y="3040403"/>
            <a:ext cx="4575864" cy="4073232"/>
          </a:xfrm>
          <a:custGeom>
            <a:avLst/>
            <a:gdLst>
              <a:gd name="connsiteX0" fmla="*/ 0 w 4575864"/>
              <a:gd name="connsiteY0" fmla="*/ 0 h 4073232"/>
              <a:gd name="connsiteX1" fmla="*/ 4575864 w 4575864"/>
              <a:gd name="connsiteY1" fmla="*/ 0 h 4073232"/>
              <a:gd name="connsiteX2" fmla="*/ 4575864 w 4575864"/>
              <a:gd name="connsiteY2" fmla="*/ 4073232 h 4073232"/>
              <a:gd name="connsiteX3" fmla="*/ 0 w 4575864"/>
              <a:gd name="connsiteY3" fmla="*/ 4073232 h 4073232"/>
            </a:gdLst>
            <a:ahLst/>
            <a:cxnLst>
              <a:cxn ang="0">
                <a:pos x="connsiteX0" y="connsiteY0"/>
              </a:cxn>
              <a:cxn ang="0">
                <a:pos x="connsiteX1" y="connsiteY1"/>
              </a:cxn>
              <a:cxn ang="0">
                <a:pos x="connsiteX2" y="connsiteY2"/>
              </a:cxn>
              <a:cxn ang="0">
                <a:pos x="connsiteX3" y="connsiteY3"/>
              </a:cxn>
            </a:cxnLst>
            <a:rect l="l" t="t" r="r" b="b"/>
            <a:pathLst>
              <a:path w="4575864" h="4073232">
                <a:moveTo>
                  <a:pt x="0" y="0"/>
                </a:moveTo>
                <a:lnTo>
                  <a:pt x="4575864" y="0"/>
                </a:lnTo>
                <a:lnTo>
                  <a:pt x="4575864" y="4073232"/>
                </a:lnTo>
                <a:lnTo>
                  <a:pt x="0" y="4073232"/>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
        <p:nvSpPr>
          <p:cNvPr id="10" name="Picture Placeholder 9"/>
          <p:cNvSpPr>
            <a:spLocks noGrp="1"/>
          </p:cNvSpPr>
          <p:nvPr>
            <p:ph type="pic" sz="quarter" idx="18"/>
          </p:nvPr>
        </p:nvSpPr>
        <p:spPr>
          <a:xfrm>
            <a:off x="13712136" y="3040403"/>
            <a:ext cx="4575864" cy="4073232"/>
          </a:xfrm>
          <a:custGeom>
            <a:avLst/>
            <a:gdLst>
              <a:gd name="connsiteX0" fmla="*/ 0 w 4575864"/>
              <a:gd name="connsiteY0" fmla="*/ 0 h 4073232"/>
              <a:gd name="connsiteX1" fmla="*/ 4575864 w 4575864"/>
              <a:gd name="connsiteY1" fmla="*/ 0 h 4073232"/>
              <a:gd name="connsiteX2" fmla="*/ 4575864 w 4575864"/>
              <a:gd name="connsiteY2" fmla="*/ 4073232 h 4073232"/>
              <a:gd name="connsiteX3" fmla="*/ 0 w 4575864"/>
              <a:gd name="connsiteY3" fmla="*/ 4073232 h 4073232"/>
            </a:gdLst>
            <a:ahLst/>
            <a:cxnLst>
              <a:cxn ang="0">
                <a:pos x="connsiteX0" y="connsiteY0"/>
              </a:cxn>
              <a:cxn ang="0">
                <a:pos x="connsiteX1" y="connsiteY1"/>
              </a:cxn>
              <a:cxn ang="0">
                <a:pos x="connsiteX2" y="connsiteY2"/>
              </a:cxn>
              <a:cxn ang="0">
                <a:pos x="connsiteX3" y="connsiteY3"/>
              </a:cxn>
            </a:cxnLst>
            <a:rect l="l" t="t" r="r" b="b"/>
            <a:pathLst>
              <a:path w="4575864" h="4073232">
                <a:moveTo>
                  <a:pt x="0" y="0"/>
                </a:moveTo>
                <a:lnTo>
                  <a:pt x="4575864" y="0"/>
                </a:lnTo>
                <a:lnTo>
                  <a:pt x="4575864" y="4073232"/>
                </a:lnTo>
                <a:lnTo>
                  <a:pt x="0" y="4073232"/>
                </a:lnTo>
                <a:close/>
              </a:path>
            </a:pathLst>
          </a:custGeom>
          <a:solidFill>
            <a:schemeClr val="bg1">
              <a:lumMod val="95000"/>
            </a:schemeClr>
          </a:solidFill>
        </p:spPr>
        <p:txBody>
          <a:bodyPr wrap="square" anchor="ctr" anchorCtr="0">
            <a:noAutofit/>
          </a:bodyPr>
          <a:lstStyle>
            <a:lvl1pPr marL="0" indent="0" algn="ctr">
              <a:buNone/>
              <a:defRPr sz="2000">
                <a:solidFill>
                  <a:schemeClr val="tx1"/>
                </a:solidFill>
              </a:defRPr>
            </a:lvl1pPr>
          </a:lstStyle>
          <a:p>
            <a:endParaRPr lang="en-US"/>
          </a:p>
        </p:txBody>
      </p:sp>
    </p:spTree>
    <p:extLst>
      <p:ext uri="{BB962C8B-B14F-4D97-AF65-F5344CB8AC3E}">
        <p14:creationId xmlns:p14="http://schemas.microsoft.com/office/powerpoint/2010/main" val="388276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28" y="754417"/>
            <a:ext cx="12801600" cy="1005840"/>
          </a:xfrm>
          <a:prstGeom prst="rect">
            <a:avLst/>
          </a:prstGeom>
        </p:spPr>
        <p:txBody>
          <a:bodyPr vert="horz" lIns="91440" tIns="45720" rIns="9144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1097228" y="2217453"/>
            <a:ext cx="16276372" cy="7132320"/>
          </a:xfrm>
          <a:prstGeom prst="rect">
            <a:avLst/>
          </a:prstGeom>
        </p:spPr>
        <p:txBody>
          <a:bodyPr vert="horz" lIns="91440" tIns="45720" rIns="91440" bIns="45720" rtlCol="0">
            <a:noAutofit/>
          </a:bodyPr>
          <a:lstStyle/>
          <a:p>
            <a:pPr lvl="0"/>
            <a:endParaRPr lang="en-US" dirty="0"/>
          </a:p>
        </p:txBody>
      </p:sp>
      <p:sp>
        <p:nvSpPr>
          <p:cNvPr id="8" name="Footer Placeholder 4"/>
          <p:cNvSpPr>
            <a:spLocks noGrp="1"/>
          </p:cNvSpPr>
          <p:nvPr>
            <p:ph type="ftr" sz="quarter" idx="3"/>
          </p:nvPr>
        </p:nvSpPr>
        <p:spPr>
          <a:xfrm>
            <a:off x="1097228" y="9667940"/>
            <a:ext cx="3657600" cy="369332"/>
          </a:xfrm>
          <a:prstGeom prst="rect">
            <a:avLst/>
          </a:prstGeom>
        </p:spPr>
        <p:txBody>
          <a:bodyPr vert="horz" lIns="91440" tIns="45720" rIns="91440" bIns="45720" rtlCol="0" anchor="ctr">
            <a:spAutoFit/>
          </a:bodyPr>
          <a:lstStyle>
            <a:lvl1pPr algn="l">
              <a:defRPr sz="1800">
                <a:solidFill>
                  <a:schemeClr val="bg1">
                    <a:lumMod val="50000"/>
                  </a:schemeClr>
                </a:solidFill>
              </a:defRPr>
            </a:lvl1pPr>
          </a:lstStyle>
          <a:p>
            <a:endParaRPr lang="en-US" dirty="0"/>
          </a:p>
        </p:txBody>
      </p:sp>
      <p:sp>
        <p:nvSpPr>
          <p:cNvPr id="9" name="Slide Number Placeholder 5"/>
          <p:cNvSpPr>
            <a:spLocks noGrp="1"/>
          </p:cNvSpPr>
          <p:nvPr>
            <p:ph type="sldNum" sz="quarter" idx="4"/>
          </p:nvPr>
        </p:nvSpPr>
        <p:spPr>
          <a:xfrm>
            <a:off x="16916400" y="9669726"/>
            <a:ext cx="457200" cy="365760"/>
          </a:xfrm>
          <a:prstGeom prst="rect">
            <a:avLst/>
          </a:prstGeom>
        </p:spPr>
        <p:txBody>
          <a:bodyPr vert="horz" lIns="0" tIns="0" rIns="0" bIns="0" rtlCol="0" anchor="ctr">
            <a:noAutofit/>
          </a:bodyPr>
          <a:lstStyle>
            <a:lvl1pPr algn="ctr">
              <a:defRPr sz="1200">
                <a:solidFill>
                  <a:schemeClr val="bg1">
                    <a:lumMod val="50000"/>
                  </a:schemeClr>
                </a:solidFill>
                <a:latin typeface="+mn-lt"/>
              </a:defRPr>
            </a:lvl1pPr>
          </a:lstStyle>
          <a:p>
            <a:fld id="{16399E18-6253-43FE-B52C-251CEB3AE2C1}" type="slidenum">
              <a:rPr lang="en-US" smtClean="0"/>
              <a:pPr/>
              <a:t>‹#›</a:t>
            </a:fld>
            <a:endParaRPr lang="en-US" dirty="0"/>
          </a:p>
        </p:txBody>
      </p:sp>
    </p:spTree>
    <p:extLst>
      <p:ext uri="{BB962C8B-B14F-4D97-AF65-F5344CB8AC3E}">
        <p14:creationId xmlns:p14="http://schemas.microsoft.com/office/powerpoint/2010/main" val="32549265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7" r:id="rId11"/>
    <p:sldLayoutId id="2147483688" r:id="rId12"/>
    <p:sldLayoutId id="2147483689" r:id="rId13"/>
    <p:sldLayoutId id="2147483690" r:id="rId14"/>
    <p:sldLayoutId id="2147483691" r:id="rId15"/>
    <p:sldLayoutId id="2147483692" r:id="rId16"/>
    <p:sldLayoutId id="2147483693" r:id="rId17"/>
    <p:sldLayoutId id="2147483684" r:id="rId18"/>
    <p:sldLayoutId id="2147483685" r:id="rId19"/>
    <p:sldLayoutId id="2147483686" r:id="rId20"/>
  </p:sldLayoutIdLst>
  <p:hf sldNum="0" hdr="0" ftr="0" dt="0"/>
  <p:txStyles>
    <p:titleStyle>
      <a:lvl1pPr algn="l" defTabSz="1371566" rtl="0" eaLnBrk="1" latinLnBrk="0" hangingPunct="1">
        <a:lnSpc>
          <a:spcPct val="90000"/>
        </a:lnSpc>
        <a:spcBef>
          <a:spcPct val="0"/>
        </a:spcBef>
        <a:buNone/>
        <a:defRPr sz="5400" b="0" kern="1200" cap="none" spc="-100" baseline="0">
          <a:solidFill>
            <a:schemeClr val="tx1"/>
          </a:solidFill>
          <a:latin typeface="+mj-lt"/>
          <a:ea typeface="+mj-ea"/>
          <a:cs typeface="+mj-cs"/>
        </a:defRPr>
      </a:lvl1pPr>
    </p:titleStyle>
    <p:bodyStyle>
      <a:lvl1pPr marL="0" indent="0" algn="l" defTabSz="1371566" rtl="0" eaLnBrk="1" latinLnBrk="0" hangingPunct="1">
        <a:lnSpc>
          <a:spcPct val="90000"/>
        </a:lnSpc>
        <a:spcBef>
          <a:spcPts val="1500"/>
        </a:spcBef>
        <a:buFont typeface="Arial" panose="020B0604020202020204" pitchFamily="34" charset="0"/>
        <a:buNone/>
        <a:defRPr sz="1800" kern="1200">
          <a:solidFill>
            <a:schemeClr val="tx1"/>
          </a:solidFill>
          <a:latin typeface="+mn-lt"/>
          <a:ea typeface="+mn-ea"/>
          <a:cs typeface="+mn-cs"/>
        </a:defRPr>
      </a:lvl1pPr>
      <a:lvl2pPr marL="685783" indent="0" algn="l" defTabSz="1371566" rtl="0" eaLnBrk="1" latinLnBrk="0" hangingPunct="1">
        <a:lnSpc>
          <a:spcPct val="90000"/>
        </a:lnSpc>
        <a:spcBef>
          <a:spcPts val="751"/>
        </a:spcBef>
        <a:buFont typeface="Arial" panose="020B0604020202020204" pitchFamily="34" charset="0"/>
        <a:buNone/>
        <a:defRPr sz="3600" kern="1200">
          <a:solidFill>
            <a:schemeClr val="tx1"/>
          </a:solidFill>
          <a:latin typeface="+mn-lt"/>
          <a:ea typeface="+mn-ea"/>
          <a:cs typeface="+mn-cs"/>
        </a:defRPr>
      </a:lvl2pPr>
      <a:lvl3pPr marL="1371566" indent="0" algn="l" defTabSz="1371566" rtl="0" eaLnBrk="1" latinLnBrk="0" hangingPunct="1">
        <a:lnSpc>
          <a:spcPct val="90000"/>
        </a:lnSpc>
        <a:spcBef>
          <a:spcPts val="751"/>
        </a:spcBef>
        <a:buFont typeface="Arial" panose="020B0604020202020204" pitchFamily="34" charset="0"/>
        <a:buNone/>
        <a:defRPr sz="3000" kern="1200">
          <a:solidFill>
            <a:schemeClr val="tx1"/>
          </a:solidFill>
          <a:latin typeface="+mn-lt"/>
          <a:ea typeface="+mn-ea"/>
          <a:cs typeface="+mn-cs"/>
        </a:defRPr>
      </a:lvl3pPr>
      <a:lvl4pPr marL="2057349" indent="0" algn="l" defTabSz="1371566" rtl="0" eaLnBrk="1" latinLnBrk="0" hangingPunct="1">
        <a:lnSpc>
          <a:spcPct val="90000"/>
        </a:lnSpc>
        <a:spcBef>
          <a:spcPts val="751"/>
        </a:spcBef>
        <a:buFont typeface="Arial" panose="020B0604020202020204" pitchFamily="34" charset="0"/>
        <a:buNone/>
        <a:defRPr sz="2700" kern="1200">
          <a:solidFill>
            <a:schemeClr val="tx1"/>
          </a:solidFill>
          <a:latin typeface="+mn-lt"/>
          <a:ea typeface="+mn-ea"/>
          <a:cs typeface="+mn-cs"/>
        </a:defRPr>
      </a:lvl4pPr>
      <a:lvl5pPr marL="2743131" indent="0" algn="l" defTabSz="1371566" rtl="0" eaLnBrk="1" latinLnBrk="0" hangingPunct="1">
        <a:lnSpc>
          <a:spcPct val="90000"/>
        </a:lnSpc>
        <a:spcBef>
          <a:spcPts val="751"/>
        </a:spcBef>
        <a:buFont typeface="Arial" panose="020B0604020202020204" pitchFamily="34" charset="0"/>
        <a:buNone/>
        <a:defRPr sz="2700" kern="1200">
          <a:solidFill>
            <a:schemeClr val="tx1"/>
          </a:solidFill>
          <a:latin typeface="+mn-lt"/>
          <a:ea typeface="+mn-ea"/>
          <a:cs typeface="+mn-cs"/>
        </a:defRPr>
      </a:lvl5pPr>
      <a:lvl6pPr marL="3771806" indent="-342891" algn="l" defTabSz="1371566" rtl="0" eaLnBrk="1" latinLnBrk="0" hangingPunct="1">
        <a:lnSpc>
          <a:spcPct val="90000"/>
        </a:lnSpc>
        <a:spcBef>
          <a:spcPts val="751"/>
        </a:spcBef>
        <a:buFont typeface="Arial" panose="020B0604020202020204" pitchFamily="34" charset="0"/>
        <a:buChar char="•"/>
        <a:defRPr sz="2700" kern="1200">
          <a:solidFill>
            <a:schemeClr val="tx1"/>
          </a:solidFill>
          <a:latin typeface="+mn-lt"/>
          <a:ea typeface="+mn-ea"/>
          <a:cs typeface="+mn-cs"/>
        </a:defRPr>
      </a:lvl6pPr>
      <a:lvl7pPr marL="4457589" indent="-342891" algn="l" defTabSz="1371566" rtl="0" eaLnBrk="1" latinLnBrk="0" hangingPunct="1">
        <a:lnSpc>
          <a:spcPct val="90000"/>
        </a:lnSpc>
        <a:spcBef>
          <a:spcPts val="751"/>
        </a:spcBef>
        <a:buFont typeface="Arial" panose="020B0604020202020204" pitchFamily="34" charset="0"/>
        <a:buChar char="•"/>
        <a:defRPr sz="2700" kern="1200">
          <a:solidFill>
            <a:schemeClr val="tx1"/>
          </a:solidFill>
          <a:latin typeface="+mn-lt"/>
          <a:ea typeface="+mn-ea"/>
          <a:cs typeface="+mn-cs"/>
        </a:defRPr>
      </a:lvl7pPr>
      <a:lvl8pPr marL="5143371" indent="-342891" algn="l" defTabSz="1371566" rtl="0" eaLnBrk="1" latinLnBrk="0" hangingPunct="1">
        <a:lnSpc>
          <a:spcPct val="90000"/>
        </a:lnSpc>
        <a:spcBef>
          <a:spcPts val="751"/>
        </a:spcBef>
        <a:buFont typeface="Arial" panose="020B0604020202020204" pitchFamily="34" charset="0"/>
        <a:buChar char="•"/>
        <a:defRPr sz="2700" kern="1200">
          <a:solidFill>
            <a:schemeClr val="tx1"/>
          </a:solidFill>
          <a:latin typeface="+mn-lt"/>
          <a:ea typeface="+mn-ea"/>
          <a:cs typeface="+mn-cs"/>
        </a:defRPr>
      </a:lvl8pPr>
      <a:lvl9pPr marL="5829154" indent="-342891" algn="l" defTabSz="1371566" rtl="0" eaLnBrk="1" latinLnBrk="0" hangingPunct="1">
        <a:lnSpc>
          <a:spcPct val="90000"/>
        </a:lnSpc>
        <a:spcBef>
          <a:spcPts val="751"/>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3"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49" algn="l" defTabSz="1371566" rtl="0" eaLnBrk="1" latinLnBrk="0" hangingPunct="1">
        <a:defRPr sz="2700" kern="1200">
          <a:solidFill>
            <a:schemeClr val="tx1"/>
          </a:solidFill>
          <a:latin typeface="+mn-lt"/>
          <a:ea typeface="+mn-ea"/>
          <a:cs typeface="+mn-cs"/>
        </a:defRPr>
      </a:lvl4pPr>
      <a:lvl5pPr marL="2743131"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7"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3" algn="l" defTabSz="137156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p15:clr>
            <a:srgbClr val="F26B43"/>
          </p15:clr>
        </p15:guide>
        <p15:guide id="2" pos="5760">
          <p15:clr>
            <a:srgbClr val="F26B43"/>
          </p15:clr>
        </p15:guide>
        <p15:guide id="3" pos="10944">
          <p15:clr>
            <a:srgbClr val="F26B43"/>
          </p15:clr>
        </p15:guide>
        <p15:guide id="4" pos="576">
          <p15:clr>
            <a:srgbClr val="F26B43"/>
          </p15:clr>
        </p15:guide>
        <p15:guide id="5" orient="horz" pos="1397">
          <p15:clr>
            <a:srgbClr val="F26B43"/>
          </p15:clr>
        </p15:guide>
        <p15:guide id="6" orient="horz" pos="5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044857" y="8793215"/>
            <a:ext cx="1097280" cy="1097280"/>
            <a:chOff x="9144000" y="8108193"/>
            <a:chExt cx="1097280" cy="1097280"/>
          </a:xfrm>
        </p:grpSpPr>
        <p:sp>
          <p:nvSpPr>
            <p:cNvPr id="10" name="Oval 9"/>
            <p:cNvSpPr>
              <a:spLocks noChangeAspect="1"/>
            </p:cNvSpPr>
            <p:nvPr/>
          </p:nvSpPr>
          <p:spPr>
            <a:xfrm>
              <a:off x="9144000" y="8108193"/>
              <a:ext cx="1097280" cy="10972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ChangeAspect="1"/>
            </p:cNvGrpSpPr>
            <p:nvPr/>
          </p:nvGrpSpPr>
          <p:grpSpPr>
            <a:xfrm>
              <a:off x="9421016" y="8382513"/>
              <a:ext cx="543248" cy="548640"/>
              <a:chOff x="4225926" y="3135313"/>
              <a:chExt cx="639762" cy="646113"/>
            </a:xfrm>
            <a:solidFill>
              <a:schemeClr val="bg1"/>
            </a:solidFill>
          </p:grpSpPr>
          <p:sp>
            <p:nvSpPr>
              <p:cNvPr id="12" name="Freeform 5"/>
              <p:cNvSpPr>
                <a:spLocks/>
              </p:cNvSpPr>
              <p:nvPr/>
            </p:nvSpPr>
            <p:spPr bwMode="auto">
              <a:xfrm>
                <a:off x="4225926" y="3594100"/>
                <a:ext cx="125413" cy="187325"/>
              </a:xfrm>
              <a:custGeom>
                <a:avLst/>
                <a:gdLst>
                  <a:gd name="T0" fmla="*/ 112 w 115"/>
                  <a:gd name="T1" fmla="*/ 0 h 174"/>
                  <a:gd name="T2" fmla="*/ 2 w 115"/>
                  <a:gd name="T3" fmla="*/ 0 h 174"/>
                  <a:gd name="T4" fmla="*/ 0 w 115"/>
                  <a:gd name="T5" fmla="*/ 2 h 174"/>
                  <a:gd name="T6" fmla="*/ 0 w 115"/>
                  <a:gd name="T7" fmla="*/ 171 h 174"/>
                  <a:gd name="T8" fmla="*/ 2 w 115"/>
                  <a:gd name="T9" fmla="*/ 174 h 174"/>
                  <a:gd name="T10" fmla="*/ 112 w 115"/>
                  <a:gd name="T11" fmla="*/ 174 h 174"/>
                  <a:gd name="T12" fmla="*/ 115 w 115"/>
                  <a:gd name="T13" fmla="*/ 171 h 174"/>
                  <a:gd name="T14" fmla="*/ 115 w 115"/>
                  <a:gd name="T15" fmla="*/ 2 h 174"/>
                  <a:gd name="T16" fmla="*/ 112 w 115"/>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74">
                    <a:moveTo>
                      <a:pt x="112" y="0"/>
                    </a:moveTo>
                    <a:lnTo>
                      <a:pt x="2" y="0"/>
                    </a:lnTo>
                    <a:cubicBezTo>
                      <a:pt x="1" y="0"/>
                      <a:pt x="0" y="1"/>
                      <a:pt x="0" y="2"/>
                    </a:cubicBezTo>
                    <a:lnTo>
                      <a:pt x="0" y="171"/>
                    </a:lnTo>
                    <a:cubicBezTo>
                      <a:pt x="0" y="173"/>
                      <a:pt x="1" y="174"/>
                      <a:pt x="2" y="174"/>
                    </a:cubicBezTo>
                    <a:lnTo>
                      <a:pt x="112" y="174"/>
                    </a:lnTo>
                    <a:cubicBezTo>
                      <a:pt x="114" y="174"/>
                      <a:pt x="115" y="172"/>
                      <a:pt x="115" y="171"/>
                    </a:cubicBezTo>
                    <a:lnTo>
                      <a:pt x="115" y="2"/>
                    </a:lnTo>
                    <a:cubicBezTo>
                      <a:pt x="115" y="1"/>
                      <a:pt x="114" y="0"/>
                      <a:pt x="11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4398963" y="3382963"/>
                <a:ext cx="123825" cy="398463"/>
              </a:xfrm>
              <a:custGeom>
                <a:avLst/>
                <a:gdLst>
                  <a:gd name="T0" fmla="*/ 112 w 115"/>
                  <a:gd name="T1" fmla="*/ 0 h 369"/>
                  <a:gd name="T2" fmla="*/ 2 w 115"/>
                  <a:gd name="T3" fmla="*/ 0 h 369"/>
                  <a:gd name="T4" fmla="*/ 0 w 115"/>
                  <a:gd name="T5" fmla="*/ 2 h 369"/>
                  <a:gd name="T6" fmla="*/ 0 w 115"/>
                  <a:gd name="T7" fmla="*/ 366 h 369"/>
                  <a:gd name="T8" fmla="*/ 2 w 115"/>
                  <a:gd name="T9" fmla="*/ 369 h 369"/>
                  <a:gd name="T10" fmla="*/ 112 w 115"/>
                  <a:gd name="T11" fmla="*/ 369 h 369"/>
                  <a:gd name="T12" fmla="*/ 115 w 115"/>
                  <a:gd name="T13" fmla="*/ 366 h 369"/>
                  <a:gd name="T14" fmla="*/ 115 w 115"/>
                  <a:gd name="T15" fmla="*/ 2 h 369"/>
                  <a:gd name="T16" fmla="*/ 112 w 115"/>
                  <a:gd name="T17"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69">
                    <a:moveTo>
                      <a:pt x="112" y="0"/>
                    </a:moveTo>
                    <a:lnTo>
                      <a:pt x="2" y="0"/>
                    </a:lnTo>
                    <a:cubicBezTo>
                      <a:pt x="1" y="0"/>
                      <a:pt x="0" y="1"/>
                      <a:pt x="0" y="2"/>
                    </a:cubicBezTo>
                    <a:lnTo>
                      <a:pt x="0" y="366"/>
                    </a:lnTo>
                    <a:cubicBezTo>
                      <a:pt x="0" y="368"/>
                      <a:pt x="1" y="369"/>
                      <a:pt x="2" y="369"/>
                    </a:cubicBezTo>
                    <a:lnTo>
                      <a:pt x="112" y="369"/>
                    </a:lnTo>
                    <a:cubicBezTo>
                      <a:pt x="114" y="369"/>
                      <a:pt x="115" y="367"/>
                      <a:pt x="115" y="366"/>
                    </a:cubicBezTo>
                    <a:lnTo>
                      <a:pt x="115" y="2"/>
                    </a:lnTo>
                    <a:cubicBezTo>
                      <a:pt x="115" y="1"/>
                      <a:pt x="113" y="0"/>
                      <a:pt x="11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4570413" y="3509963"/>
                <a:ext cx="123825" cy="271463"/>
              </a:xfrm>
              <a:custGeom>
                <a:avLst/>
                <a:gdLst>
                  <a:gd name="T0" fmla="*/ 112 w 115"/>
                  <a:gd name="T1" fmla="*/ 0 h 251"/>
                  <a:gd name="T2" fmla="*/ 2 w 115"/>
                  <a:gd name="T3" fmla="*/ 0 h 251"/>
                  <a:gd name="T4" fmla="*/ 0 w 115"/>
                  <a:gd name="T5" fmla="*/ 2 h 251"/>
                  <a:gd name="T6" fmla="*/ 0 w 115"/>
                  <a:gd name="T7" fmla="*/ 248 h 251"/>
                  <a:gd name="T8" fmla="*/ 2 w 115"/>
                  <a:gd name="T9" fmla="*/ 251 h 251"/>
                  <a:gd name="T10" fmla="*/ 112 w 115"/>
                  <a:gd name="T11" fmla="*/ 251 h 251"/>
                  <a:gd name="T12" fmla="*/ 115 w 115"/>
                  <a:gd name="T13" fmla="*/ 248 h 251"/>
                  <a:gd name="T14" fmla="*/ 115 w 115"/>
                  <a:gd name="T15" fmla="*/ 2 h 251"/>
                  <a:gd name="T16" fmla="*/ 112 w 115"/>
                  <a:gd name="T1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51">
                    <a:moveTo>
                      <a:pt x="112" y="0"/>
                    </a:moveTo>
                    <a:lnTo>
                      <a:pt x="2" y="0"/>
                    </a:lnTo>
                    <a:cubicBezTo>
                      <a:pt x="1" y="0"/>
                      <a:pt x="0" y="1"/>
                      <a:pt x="0" y="2"/>
                    </a:cubicBezTo>
                    <a:lnTo>
                      <a:pt x="0" y="248"/>
                    </a:lnTo>
                    <a:cubicBezTo>
                      <a:pt x="0" y="250"/>
                      <a:pt x="1" y="251"/>
                      <a:pt x="2" y="251"/>
                    </a:cubicBezTo>
                    <a:lnTo>
                      <a:pt x="112" y="251"/>
                    </a:lnTo>
                    <a:cubicBezTo>
                      <a:pt x="113" y="251"/>
                      <a:pt x="115" y="249"/>
                      <a:pt x="115" y="248"/>
                    </a:cubicBezTo>
                    <a:lnTo>
                      <a:pt x="115" y="2"/>
                    </a:lnTo>
                    <a:cubicBezTo>
                      <a:pt x="115" y="2"/>
                      <a:pt x="113" y="0"/>
                      <a:pt x="11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4741863" y="3265488"/>
                <a:ext cx="123825" cy="515938"/>
              </a:xfrm>
              <a:custGeom>
                <a:avLst/>
                <a:gdLst>
                  <a:gd name="T0" fmla="*/ 113 w 115"/>
                  <a:gd name="T1" fmla="*/ 0 h 478"/>
                  <a:gd name="T2" fmla="*/ 3 w 115"/>
                  <a:gd name="T3" fmla="*/ 0 h 478"/>
                  <a:gd name="T4" fmla="*/ 0 w 115"/>
                  <a:gd name="T5" fmla="*/ 3 h 478"/>
                  <a:gd name="T6" fmla="*/ 0 w 115"/>
                  <a:gd name="T7" fmla="*/ 475 h 478"/>
                  <a:gd name="T8" fmla="*/ 3 w 115"/>
                  <a:gd name="T9" fmla="*/ 478 h 478"/>
                  <a:gd name="T10" fmla="*/ 113 w 115"/>
                  <a:gd name="T11" fmla="*/ 478 h 478"/>
                  <a:gd name="T12" fmla="*/ 115 w 115"/>
                  <a:gd name="T13" fmla="*/ 475 h 478"/>
                  <a:gd name="T14" fmla="*/ 115 w 115"/>
                  <a:gd name="T15" fmla="*/ 4 h 478"/>
                  <a:gd name="T16" fmla="*/ 113 w 115"/>
                  <a:gd name="T17"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78">
                    <a:moveTo>
                      <a:pt x="113" y="0"/>
                    </a:moveTo>
                    <a:lnTo>
                      <a:pt x="3" y="0"/>
                    </a:lnTo>
                    <a:cubicBezTo>
                      <a:pt x="1" y="0"/>
                      <a:pt x="0" y="2"/>
                      <a:pt x="0" y="3"/>
                    </a:cubicBezTo>
                    <a:lnTo>
                      <a:pt x="0" y="475"/>
                    </a:lnTo>
                    <a:cubicBezTo>
                      <a:pt x="0" y="477"/>
                      <a:pt x="1" y="478"/>
                      <a:pt x="3" y="478"/>
                    </a:cubicBezTo>
                    <a:lnTo>
                      <a:pt x="113" y="478"/>
                    </a:lnTo>
                    <a:cubicBezTo>
                      <a:pt x="114" y="478"/>
                      <a:pt x="115" y="476"/>
                      <a:pt x="115" y="475"/>
                    </a:cubicBezTo>
                    <a:lnTo>
                      <a:pt x="115" y="4"/>
                    </a:lnTo>
                    <a:cubicBezTo>
                      <a:pt x="115" y="2"/>
                      <a:pt x="114" y="0"/>
                      <a:pt x="1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4238626" y="3135313"/>
                <a:ext cx="501650" cy="230188"/>
              </a:xfrm>
              <a:custGeom>
                <a:avLst/>
                <a:gdLst>
                  <a:gd name="T0" fmla="*/ 454 w 464"/>
                  <a:gd name="T1" fmla="*/ 11 h 214"/>
                  <a:gd name="T2" fmla="*/ 449 w 464"/>
                  <a:gd name="T3" fmla="*/ 2 h 214"/>
                  <a:gd name="T4" fmla="*/ 440 w 464"/>
                  <a:gd name="T5" fmla="*/ 0 h 214"/>
                  <a:gd name="T6" fmla="*/ 359 w 464"/>
                  <a:gd name="T7" fmla="*/ 11 h 214"/>
                  <a:gd name="T8" fmla="*/ 349 w 464"/>
                  <a:gd name="T9" fmla="*/ 25 h 214"/>
                  <a:gd name="T10" fmla="*/ 363 w 464"/>
                  <a:gd name="T11" fmla="*/ 35 h 214"/>
                  <a:gd name="T12" fmla="*/ 414 w 464"/>
                  <a:gd name="T13" fmla="*/ 27 h 214"/>
                  <a:gd name="T14" fmla="*/ 308 w 464"/>
                  <a:gd name="T15" fmla="*/ 139 h 214"/>
                  <a:gd name="T16" fmla="*/ 158 w 464"/>
                  <a:gd name="T17" fmla="*/ 64 h 214"/>
                  <a:gd name="T18" fmla="*/ 144 w 464"/>
                  <a:gd name="T19" fmla="*/ 66 h 214"/>
                  <a:gd name="T20" fmla="*/ 5 w 464"/>
                  <a:gd name="T21" fmla="*/ 192 h 214"/>
                  <a:gd name="T22" fmla="*/ 4 w 464"/>
                  <a:gd name="T23" fmla="*/ 210 h 214"/>
                  <a:gd name="T24" fmla="*/ 13 w 464"/>
                  <a:gd name="T25" fmla="*/ 214 h 214"/>
                  <a:gd name="T26" fmla="*/ 21 w 464"/>
                  <a:gd name="T27" fmla="*/ 210 h 214"/>
                  <a:gd name="T28" fmla="*/ 154 w 464"/>
                  <a:gd name="T29" fmla="*/ 90 h 214"/>
                  <a:gd name="T30" fmla="*/ 305 w 464"/>
                  <a:gd name="T31" fmla="*/ 165 h 214"/>
                  <a:gd name="T32" fmla="*/ 320 w 464"/>
                  <a:gd name="T33" fmla="*/ 162 h 214"/>
                  <a:gd name="T34" fmla="*/ 434 w 464"/>
                  <a:gd name="T35" fmla="*/ 44 h 214"/>
                  <a:gd name="T36" fmla="*/ 439 w 464"/>
                  <a:gd name="T37" fmla="*/ 86 h 214"/>
                  <a:gd name="T38" fmla="*/ 451 w 464"/>
                  <a:gd name="T39" fmla="*/ 97 h 214"/>
                  <a:gd name="T40" fmla="*/ 453 w 464"/>
                  <a:gd name="T41" fmla="*/ 97 h 214"/>
                  <a:gd name="T42" fmla="*/ 464 w 464"/>
                  <a:gd name="T43" fmla="*/ 84 h 214"/>
                  <a:gd name="T44" fmla="*/ 454 w 464"/>
                  <a:gd name="T45" fmla="*/ 1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4" h="214">
                    <a:moveTo>
                      <a:pt x="454" y="11"/>
                    </a:moveTo>
                    <a:cubicBezTo>
                      <a:pt x="454" y="7"/>
                      <a:pt x="452" y="5"/>
                      <a:pt x="449" y="2"/>
                    </a:cubicBezTo>
                    <a:cubicBezTo>
                      <a:pt x="447" y="0"/>
                      <a:pt x="443" y="0"/>
                      <a:pt x="440" y="0"/>
                    </a:cubicBezTo>
                    <a:lnTo>
                      <a:pt x="359" y="11"/>
                    </a:lnTo>
                    <a:cubicBezTo>
                      <a:pt x="353" y="13"/>
                      <a:pt x="348" y="19"/>
                      <a:pt x="349" y="25"/>
                    </a:cubicBezTo>
                    <a:cubicBezTo>
                      <a:pt x="350" y="31"/>
                      <a:pt x="356" y="36"/>
                      <a:pt x="363" y="35"/>
                    </a:cubicBezTo>
                    <a:lnTo>
                      <a:pt x="414" y="27"/>
                    </a:lnTo>
                    <a:lnTo>
                      <a:pt x="308" y="139"/>
                    </a:lnTo>
                    <a:lnTo>
                      <a:pt x="158" y="64"/>
                    </a:lnTo>
                    <a:cubicBezTo>
                      <a:pt x="153" y="61"/>
                      <a:pt x="148" y="62"/>
                      <a:pt x="144" y="66"/>
                    </a:cubicBezTo>
                    <a:lnTo>
                      <a:pt x="5" y="192"/>
                    </a:lnTo>
                    <a:cubicBezTo>
                      <a:pt x="0" y="197"/>
                      <a:pt x="0" y="205"/>
                      <a:pt x="4" y="210"/>
                    </a:cubicBezTo>
                    <a:cubicBezTo>
                      <a:pt x="6" y="212"/>
                      <a:pt x="10" y="214"/>
                      <a:pt x="13" y="214"/>
                    </a:cubicBezTo>
                    <a:cubicBezTo>
                      <a:pt x="15" y="214"/>
                      <a:pt x="19" y="212"/>
                      <a:pt x="21" y="210"/>
                    </a:cubicBezTo>
                    <a:lnTo>
                      <a:pt x="154" y="90"/>
                    </a:lnTo>
                    <a:lnTo>
                      <a:pt x="305" y="165"/>
                    </a:lnTo>
                    <a:cubicBezTo>
                      <a:pt x="310" y="167"/>
                      <a:pt x="316" y="166"/>
                      <a:pt x="320" y="162"/>
                    </a:cubicBezTo>
                    <a:lnTo>
                      <a:pt x="434" y="44"/>
                    </a:lnTo>
                    <a:lnTo>
                      <a:pt x="439" y="86"/>
                    </a:lnTo>
                    <a:cubicBezTo>
                      <a:pt x="440" y="92"/>
                      <a:pt x="445" y="97"/>
                      <a:pt x="451" y="97"/>
                    </a:cubicBezTo>
                    <a:lnTo>
                      <a:pt x="453" y="97"/>
                    </a:lnTo>
                    <a:cubicBezTo>
                      <a:pt x="459" y="96"/>
                      <a:pt x="464" y="90"/>
                      <a:pt x="464" y="84"/>
                    </a:cubicBezTo>
                    <a:lnTo>
                      <a:pt x="454"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p:cNvGrpSpPr/>
          <p:nvPr/>
        </p:nvGrpSpPr>
        <p:grpSpPr>
          <a:xfrm>
            <a:off x="11175936" y="8793215"/>
            <a:ext cx="1097280" cy="1097280"/>
            <a:chOff x="9144000" y="4855429"/>
            <a:chExt cx="1097280" cy="1097280"/>
          </a:xfrm>
        </p:grpSpPr>
        <p:sp>
          <p:nvSpPr>
            <p:cNvPr id="18" name="Oval 17"/>
            <p:cNvSpPr>
              <a:spLocks noChangeAspect="1"/>
            </p:cNvSpPr>
            <p:nvPr/>
          </p:nvSpPr>
          <p:spPr>
            <a:xfrm>
              <a:off x="9144000" y="4855429"/>
              <a:ext cx="1097280" cy="1097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a:grpSpLocks noChangeAspect="1"/>
            </p:cNvGrpSpPr>
            <p:nvPr/>
          </p:nvGrpSpPr>
          <p:grpSpPr>
            <a:xfrm>
              <a:off x="9372600" y="5082952"/>
              <a:ext cx="640080" cy="642235"/>
              <a:chOff x="603251" y="1882776"/>
              <a:chExt cx="942975" cy="946150"/>
            </a:xfrm>
            <a:solidFill>
              <a:schemeClr val="bg1"/>
            </a:solidFill>
          </p:grpSpPr>
          <p:sp>
            <p:nvSpPr>
              <p:cNvPr id="20" name="Freeform 5"/>
              <p:cNvSpPr>
                <a:spLocks noEditPoints="1"/>
              </p:cNvSpPr>
              <p:nvPr/>
            </p:nvSpPr>
            <p:spPr bwMode="auto">
              <a:xfrm>
                <a:off x="603251" y="1882776"/>
                <a:ext cx="671513" cy="674688"/>
              </a:xfrm>
              <a:custGeom>
                <a:avLst/>
                <a:gdLst>
                  <a:gd name="T0" fmla="*/ 39 w 567"/>
                  <a:gd name="T1" fmla="*/ 18 h 573"/>
                  <a:gd name="T2" fmla="*/ 17 w 567"/>
                  <a:gd name="T3" fmla="*/ 40 h 573"/>
                  <a:gd name="T4" fmla="*/ 17 w 567"/>
                  <a:gd name="T5" fmla="*/ 103 h 573"/>
                  <a:gd name="T6" fmla="*/ 314 w 567"/>
                  <a:gd name="T7" fmla="*/ 386 h 573"/>
                  <a:gd name="T8" fmla="*/ 316 w 567"/>
                  <a:gd name="T9" fmla="*/ 388 h 573"/>
                  <a:gd name="T10" fmla="*/ 328 w 567"/>
                  <a:gd name="T11" fmla="*/ 516 h 573"/>
                  <a:gd name="T12" fmla="*/ 447 w 567"/>
                  <a:gd name="T13" fmla="*/ 568 h 573"/>
                  <a:gd name="T14" fmla="*/ 383 w 567"/>
                  <a:gd name="T15" fmla="*/ 480 h 573"/>
                  <a:gd name="T16" fmla="*/ 391 w 567"/>
                  <a:gd name="T17" fmla="*/ 432 h 573"/>
                  <a:gd name="T18" fmla="*/ 437 w 567"/>
                  <a:gd name="T19" fmla="*/ 399 h 573"/>
                  <a:gd name="T20" fmla="*/ 485 w 567"/>
                  <a:gd name="T21" fmla="*/ 407 h 573"/>
                  <a:gd name="T22" fmla="*/ 548 w 567"/>
                  <a:gd name="T23" fmla="*/ 496 h 573"/>
                  <a:gd name="T24" fmla="*/ 537 w 567"/>
                  <a:gd name="T25" fmla="*/ 366 h 573"/>
                  <a:gd name="T26" fmla="*/ 391 w 567"/>
                  <a:gd name="T27" fmla="*/ 320 h 573"/>
                  <a:gd name="T28" fmla="*/ 386 w 567"/>
                  <a:gd name="T29" fmla="*/ 313 h 573"/>
                  <a:gd name="T30" fmla="*/ 103 w 567"/>
                  <a:gd name="T31" fmla="*/ 17 h 573"/>
                  <a:gd name="T32" fmla="*/ 39 w 567"/>
                  <a:gd name="T33" fmla="*/ 18 h 573"/>
                  <a:gd name="T34" fmla="*/ 96 w 567"/>
                  <a:gd name="T35" fmla="*/ 56 h 573"/>
                  <a:gd name="T36" fmla="*/ 96 w 567"/>
                  <a:gd name="T37" fmla="*/ 96 h 573"/>
                  <a:gd name="T38" fmla="*/ 56 w 567"/>
                  <a:gd name="T39" fmla="*/ 96 h 573"/>
                  <a:gd name="T40" fmla="*/ 56 w 567"/>
                  <a:gd name="T41" fmla="*/ 56 h 573"/>
                  <a:gd name="T42" fmla="*/ 96 w 567"/>
                  <a:gd name="T43" fmla="*/ 5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 h="573">
                    <a:moveTo>
                      <a:pt x="39" y="18"/>
                    </a:moveTo>
                    <a:lnTo>
                      <a:pt x="17" y="40"/>
                    </a:lnTo>
                    <a:cubicBezTo>
                      <a:pt x="0" y="57"/>
                      <a:pt x="0" y="86"/>
                      <a:pt x="17" y="103"/>
                    </a:cubicBezTo>
                    <a:lnTo>
                      <a:pt x="314" y="386"/>
                    </a:lnTo>
                    <a:lnTo>
                      <a:pt x="316" y="388"/>
                    </a:lnTo>
                    <a:cubicBezTo>
                      <a:pt x="297" y="428"/>
                      <a:pt x="301" y="477"/>
                      <a:pt x="328" y="516"/>
                    </a:cubicBezTo>
                    <a:cubicBezTo>
                      <a:pt x="356" y="555"/>
                      <a:pt x="402" y="573"/>
                      <a:pt x="447" y="568"/>
                    </a:cubicBezTo>
                    <a:lnTo>
                      <a:pt x="383" y="480"/>
                    </a:lnTo>
                    <a:cubicBezTo>
                      <a:pt x="372" y="465"/>
                      <a:pt x="376" y="443"/>
                      <a:pt x="391" y="432"/>
                    </a:cubicBezTo>
                    <a:lnTo>
                      <a:pt x="437" y="399"/>
                    </a:lnTo>
                    <a:cubicBezTo>
                      <a:pt x="452" y="388"/>
                      <a:pt x="473" y="392"/>
                      <a:pt x="485" y="407"/>
                    </a:cubicBezTo>
                    <a:lnTo>
                      <a:pt x="548" y="496"/>
                    </a:lnTo>
                    <a:cubicBezTo>
                      <a:pt x="567" y="455"/>
                      <a:pt x="565" y="406"/>
                      <a:pt x="537" y="366"/>
                    </a:cubicBezTo>
                    <a:cubicBezTo>
                      <a:pt x="503" y="318"/>
                      <a:pt x="443" y="301"/>
                      <a:pt x="391" y="320"/>
                    </a:cubicBezTo>
                    <a:cubicBezTo>
                      <a:pt x="390" y="317"/>
                      <a:pt x="387" y="316"/>
                      <a:pt x="386" y="313"/>
                    </a:cubicBezTo>
                    <a:lnTo>
                      <a:pt x="103" y="17"/>
                    </a:lnTo>
                    <a:cubicBezTo>
                      <a:pt x="86" y="0"/>
                      <a:pt x="56" y="0"/>
                      <a:pt x="39" y="18"/>
                    </a:cubicBezTo>
                    <a:close/>
                    <a:moveTo>
                      <a:pt x="96" y="56"/>
                    </a:moveTo>
                    <a:cubicBezTo>
                      <a:pt x="107" y="67"/>
                      <a:pt x="107" y="85"/>
                      <a:pt x="96" y="96"/>
                    </a:cubicBezTo>
                    <a:cubicBezTo>
                      <a:pt x="85" y="107"/>
                      <a:pt x="67" y="107"/>
                      <a:pt x="56" y="96"/>
                    </a:cubicBezTo>
                    <a:cubicBezTo>
                      <a:pt x="45" y="85"/>
                      <a:pt x="45" y="67"/>
                      <a:pt x="56" y="56"/>
                    </a:cubicBezTo>
                    <a:cubicBezTo>
                      <a:pt x="67" y="44"/>
                      <a:pt x="85" y="44"/>
                      <a:pt x="96"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p:nvSpPr>
            <p:spPr bwMode="auto">
              <a:xfrm>
                <a:off x="636588" y="1924051"/>
                <a:ext cx="909638" cy="904875"/>
              </a:xfrm>
              <a:custGeom>
                <a:avLst/>
                <a:gdLst>
                  <a:gd name="T0" fmla="*/ 769 w 769"/>
                  <a:gd name="T1" fmla="*/ 437 h 767"/>
                  <a:gd name="T2" fmla="*/ 769 w 769"/>
                  <a:gd name="T3" fmla="*/ 331 h 767"/>
                  <a:gd name="T4" fmla="*/ 694 w 769"/>
                  <a:gd name="T5" fmla="*/ 322 h 767"/>
                  <a:gd name="T6" fmla="*/ 648 w 769"/>
                  <a:gd name="T7" fmla="*/ 210 h 767"/>
                  <a:gd name="T8" fmla="*/ 694 w 769"/>
                  <a:gd name="T9" fmla="*/ 150 h 767"/>
                  <a:gd name="T10" fmla="*/ 619 w 769"/>
                  <a:gd name="T11" fmla="*/ 75 h 767"/>
                  <a:gd name="T12" fmla="*/ 559 w 769"/>
                  <a:gd name="T13" fmla="*/ 121 h 767"/>
                  <a:gd name="T14" fmla="*/ 447 w 769"/>
                  <a:gd name="T15" fmla="*/ 75 h 767"/>
                  <a:gd name="T16" fmla="*/ 438 w 769"/>
                  <a:gd name="T17" fmla="*/ 0 h 767"/>
                  <a:gd name="T18" fmla="*/ 332 w 769"/>
                  <a:gd name="T19" fmla="*/ 0 h 767"/>
                  <a:gd name="T20" fmla="*/ 323 w 769"/>
                  <a:gd name="T21" fmla="*/ 75 h 767"/>
                  <a:gd name="T22" fmla="*/ 246 w 769"/>
                  <a:gd name="T23" fmla="*/ 101 h 767"/>
                  <a:gd name="T24" fmla="*/ 319 w 769"/>
                  <a:gd name="T25" fmla="*/ 182 h 767"/>
                  <a:gd name="T26" fmla="*/ 386 w 769"/>
                  <a:gd name="T27" fmla="*/ 171 h 767"/>
                  <a:gd name="T28" fmla="*/ 598 w 769"/>
                  <a:gd name="T29" fmla="*/ 384 h 767"/>
                  <a:gd name="T30" fmla="*/ 386 w 769"/>
                  <a:gd name="T31" fmla="*/ 596 h 767"/>
                  <a:gd name="T32" fmla="*/ 173 w 769"/>
                  <a:gd name="T33" fmla="*/ 384 h 767"/>
                  <a:gd name="T34" fmla="*/ 186 w 769"/>
                  <a:gd name="T35" fmla="*/ 312 h 767"/>
                  <a:gd name="T36" fmla="*/ 100 w 769"/>
                  <a:gd name="T37" fmla="*/ 247 h 767"/>
                  <a:gd name="T38" fmla="*/ 75 w 769"/>
                  <a:gd name="T39" fmla="*/ 321 h 767"/>
                  <a:gd name="T40" fmla="*/ 0 w 769"/>
                  <a:gd name="T41" fmla="*/ 330 h 767"/>
                  <a:gd name="T42" fmla="*/ 0 w 769"/>
                  <a:gd name="T43" fmla="*/ 436 h 767"/>
                  <a:gd name="T44" fmla="*/ 75 w 769"/>
                  <a:gd name="T45" fmla="*/ 445 h 767"/>
                  <a:gd name="T46" fmla="*/ 122 w 769"/>
                  <a:gd name="T47" fmla="*/ 557 h 767"/>
                  <a:gd name="T48" fmla="*/ 75 w 769"/>
                  <a:gd name="T49" fmla="*/ 617 h 767"/>
                  <a:gd name="T50" fmla="*/ 150 w 769"/>
                  <a:gd name="T51" fmla="*/ 692 h 767"/>
                  <a:gd name="T52" fmla="*/ 211 w 769"/>
                  <a:gd name="T53" fmla="*/ 646 h 767"/>
                  <a:gd name="T54" fmla="*/ 323 w 769"/>
                  <a:gd name="T55" fmla="*/ 692 h 767"/>
                  <a:gd name="T56" fmla="*/ 332 w 769"/>
                  <a:gd name="T57" fmla="*/ 767 h 767"/>
                  <a:gd name="T58" fmla="*/ 438 w 769"/>
                  <a:gd name="T59" fmla="*/ 767 h 767"/>
                  <a:gd name="T60" fmla="*/ 447 w 769"/>
                  <a:gd name="T61" fmla="*/ 692 h 767"/>
                  <a:gd name="T62" fmla="*/ 559 w 769"/>
                  <a:gd name="T63" fmla="*/ 646 h 767"/>
                  <a:gd name="T64" fmla="*/ 619 w 769"/>
                  <a:gd name="T65" fmla="*/ 692 h 767"/>
                  <a:gd name="T66" fmla="*/ 694 w 769"/>
                  <a:gd name="T67" fmla="*/ 617 h 767"/>
                  <a:gd name="T68" fmla="*/ 648 w 769"/>
                  <a:gd name="T69" fmla="*/ 557 h 767"/>
                  <a:gd name="T70" fmla="*/ 694 w 769"/>
                  <a:gd name="T71" fmla="*/ 445 h 767"/>
                  <a:gd name="T72" fmla="*/ 769 w 769"/>
                  <a:gd name="T73" fmla="*/ 43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9" h="767">
                    <a:moveTo>
                      <a:pt x="769" y="437"/>
                    </a:moveTo>
                    <a:lnTo>
                      <a:pt x="769" y="331"/>
                    </a:lnTo>
                    <a:lnTo>
                      <a:pt x="694" y="322"/>
                    </a:lnTo>
                    <a:cubicBezTo>
                      <a:pt x="686" y="281"/>
                      <a:pt x="670" y="244"/>
                      <a:pt x="648" y="210"/>
                    </a:cubicBezTo>
                    <a:lnTo>
                      <a:pt x="694" y="150"/>
                    </a:lnTo>
                    <a:lnTo>
                      <a:pt x="619" y="75"/>
                    </a:lnTo>
                    <a:lnTo>
                      <a:pt x="559" y="121"/>
                    </a:lnTo>
                    <a:cubicBezTo>
                      <a:pt x="525" y="98"/>
                      <a:pt x="488" y="82"/>
                      <a:pt x="447" y="75"/>
                    </a:cubicBezTo>
                    <a:lnTo>
                      <a:pt x="438" y="0"/>
                    </a:lnTo>
                    <a:lnTo>
                      <a:pt x="332" y="0"/>
                    </a:lnTo>
                    <a:lnTo>
                      <a:pt x="323" y="75"/>
                    </a:lnTo>
                    <a:cubicBezTo>
                      <a:pt x="296" y="80"/>
                      <a:pt x="269" y="90"/>
                      <a:pt x="246" y="101"/>
                    </a:cubicBezTo>
                    <a:lnTo>
                      <a:pt x="319" y="182"/>
                    </a:lnTo>
                    <a:cubicBezTo>
                      <a:pt x="341" y="176"/>
                      <a:pt x="362" y="171"/>
                      <a:pt x="386" y="171"/>
                    </a:cubicBezTo>
                    <a:cubicBezTo>
                      <a:pt x="503" y="171"/>
                      <a:pt x="598" y="266"/>
                      <a:pt x="598" y="384"/>
                    </a:cubicBezTo>
                    <a:cubicBezTo>
                      <a:pt x="598" y="501"/>
                      <a:pt x="503" y="596"/>
                      <a:pt x="386" y="596"/>
                    </a:cubicBezTo>
                    <a:cubicBezTo>
                      <a:pt x="268" y="596"/>
                      <a:pt x="173" y="501"/>
                      <a:pt x="173" y="384"/>
                    </a:cubicBezTo>
                    <a:cubicBezTo>
                      <a:pt x="173" y="359"/>
                      <a:pt x="178" y="335"/>
                      <a:pt x="186" y="312"/>
                    </a:cubicBezTo>
                    <a:lnTo>
                      <a:pt x="100" y="247"/>
                    </a:lnTo>
                    <a:cubicBezTo>
                      <a:pt x="89" y="270"/>
                      <a:pt x="80" y="295"/>
                      <a:pt x="75" y="321"/>
                    </a:cubicBezTo>
                    <a:lnTo>
                      <a:pt x="0" y="330"/>
                    </a:lnTo>
                    <a:lnTo>
                      <a:pt x="0" y="436"/>
                    </a:lnTo>
                    <a:lnTo>
                      <a:pt x="75" y="445"/>
                    </a:lnTo>
                    <a:cubicBezTo>
                      <a:pt x="84" y="486"/>
                      <a:pt x="99" y="524"/>
                      <a:pt x="122" y="557"/>
                    </a:cubicBezTo>
                    <a:lnTo>
                      <a:pt x="75" y="617"/>
                    </a:lnTo>
                    <a:lnTo>
                      <a:pt x="150" y="692"/>
                    </a:lnTo>
                    <a:lnTo>
                      <a:pt x="211" y="646"/>
                    </a:lnTo>
                    <a:cubicBezTo>
                      <a:pt x="244" y="669"/>
                      <a:pt x="282" y="685"/>
                      <a:pt x="323" y="692"/>
                    </a:cubicBezTo>
                    <a:lnTo>
                      <a:pt x="332" y="767"/>
                    </a:lnTo>
                    <a:lnTo>
                      <a:pt x="438" y="767"/>
                    </a:lnTo>
                    <a:lnTo>
                      <a:pt x="447" y="692"/>
                    </a:lnTo>
                    <a:cubicBezTo>
                      <a:pt x="488" y="684"/>
                      <a:pt x="525" y="669"/>
                      <a:pt x="559" y="646"/>
                    </a:cubicBezTo>
                    <a:lnTo>
                      <a:pt x="619" y="692"/>
                    </a:lnTo>
                    <a:lnTo>
                      <a:pt x="694" y="617"/>
                    </a:lnTo>
                    <a:lnTo>
                      <a:pt x="648" y="557"/>
                    </a:lnTo>
                    <a:cubicBezTo>
                      <a:pt x="671" y="524"/>
                      <a:pt x="687" y="486"/>
                      <a:pt x="694" y="445"/>
                    </a:cubicBezTo>
                    <a:lnTo>
                      <a:pt x="769" y="4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p:cNvGrpSpPr/>
          <p:nvPr/>
        </p:nvGrpSpPr>
        <p:grpSpPr>
          <a:xfrm>
            <a:off x="6913778" y="8793215"/>
            <a:ext cx="1097280" cy="1097280"/>
            <a:chOff x="9144000" y="6481811"/>
            <a:chExt cx="1097280" cy="1097280"/>
          </a:xfrm>
        </p:grpSpPr>
        <p:sp>
          <p:nvSpPr>
            <p:cNvPr id="23" name="Oval 22"/>
            <p:cNvSpPr>
              <a:spLocks noChangeAspect="1"/>
            </p:cNvSpPr>
            <p:nvPr/>
          </p:nvSpPr>
          <p:spPr>
            <a:xfrm>
              <a:off x="9144000" y="6481811"/>
              <a:ext cx="1097280" cy="10972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08"/>
            <p:cNvSpPr>
              <a:spLocks noChangeAspect="1" noEditPoints="1"/>
            </p:cNvSpPr>
            <p:nvPr/>
          </p:nvSpPr>
          <p:spPr bwMode="auto">
            <a:xfrm>
              <a:off x="9366199" y="6710411"/>
              <a:ext cx="652882" cy="640080"/>
            </a:xfrm>
            <a:custGeom>
              <a:avLst/>
              <a:gdLst>
                <a:gd name="T0" fmla="*/ 25 w 43"/>
                <a:gd name="T1" fmla="*/ 40 h 42"/>
                <a:gd name="T2" fmla="*/ 18 w 43"/>
                <a:gd name="T3" fmla="*/ 40 h 42"/>
                <a:gd name="T4" fmla="*/ 2 w 43"/>
                <a:gd name="T5" fmla="*/ 24 h 42"/>
                <a:gd name="T6" fmla="*/ 2 w 43"/>
                <a:gd name="T7" fmla="*/ 17 h 42"/>
                <a:gd name="T8" fmla="*/ 18 w 43"/>
                <a:gd name="T9" fmla="*/ 2 h 42"/>
                <a:gd name="T10" fmla="*/ 25 w 43"/>
                <a:gd name="T11" fmla="*/ 2 h 42"/>
                <a:gd name="T12" fmla="*/ 32 w 43"/>
                <a:gd name="T13" fmla="*/ 9 h 42"/>
                <a:gd name="T14" fmla="*/ 21 w 43"/>
                <a:gd name="T15" fmla="*/ 19 h 42"/>
                <a:gd name="T16" fmla="*/ 16 w 43"/>
                <a:gd name="T17" fmla="*/ 14 h 42"/>
                <a:gd name="T18" fmla="*/ 14 w 43"/>
                <a:gd name="T19" fmla="*/ 13 h 42"/>
                <a:gd name="T20" fmla="*/ 11 w 43"/>
                <a:gd name="T21" fmla="*/ 14 h 42"/>
                <a:gd name="T22" fmla="*/ 8 w 43"/>
                <a:gd name="T23" fmla="*/ 18 h 42"/>
                <a:gd name="T24" fmla="*/ 7 w 43"/>
                <a:gd name="T25" fmla="*/ 20 h 42"/>
                <a:gd name="T26" fmla="*/ 8 w 43"/>
                <a:gd name="T27" fmla="*/ 23 h 42"/>
                <a:gd name="T28" fmla="*/ 19 w 43"/>
                <a:gd name="T29" fmla="*/ 34 h 42"/>
                <a:gd name="T30" fmla="*/ 21 w 43"/>
                <a:gd name="T31" fmla="*/ 35 h 42"/>
                <a:gd name="T32" fmla="*/ 21 w 43"/>
                <a:gd name="T33" fmla="*/ 35 h 42"/>
                <a:gd name="T34" fmla="*/ 21 w 43"/>
                <a:gd name="T35" fmla="*/ 35 h 42"/>
                <a:gd name="T36" fmla="*/ 24 w 43"/>
                <a:gd name="T37" fmla="*/ 34 h 42"/>
                <a:gd name="T38" fmla="*/ 41 w 43"/>
                <a:gd name="T39" fmla="*/ 17 h 42"/>
                <a:gd name="T40" fmla="*/ 41 w 43"/>
                <a:gd name="T41" fmla="*/ 17 h 42"/>
                <a:gd name="T42" fmla="*/ 41 w 43"/>
                <a:gd name="T43" fmla="*/ 24 h 42"/>
                <a:gd name="T44" fmla="*/ 25 w 43"/>
                <a:gd name="T45" fmla="*/ 40 h 42"/>
                <a:gd name="T46" fmla="*/ 42 w 43"/>
                <a:gd name="T47" fmla="*/ 11 h 42"/>
                <a:gd name="T48" fmla="*/ 42 w 43"/>
                <a:gd name="T49" fmla="*/ 13 h 42"/>
                <a:gd name="T50" fmla="*/ 22 w 43"/>
                <a:gd name="T51" fmla="*/ 32 h 42"/>
                <a:gd name="T52" fmla="*/ 21 w 43"/>
                <a:gd name="T53" fmla="*/ 33 h 42"/>
                <a:gd name="T54" fmla="*/ 21 w 43"/>
                <a:gd name="T55" fmla="*/ 33 h 42"/>
                <a:gd name="T56" fmla="*/ 20 w 43"/>
                <a:gd name="T57" fmla="*/ 32 h 42"/>
                <a:gd name="T58" fmla="*/ 9 w 43"/>
                <a:gd name="T59" fmla="*/ 21 h 42"/>
                <a:gd name="T60" fmla="*/ 9 w 43"/>
                <a:gd name="T61" fmla="*/ 19 h 42"/>
                <a:gd name="T62" fmla="*/ 13 w 43"/>
                <a:gd name="T63" fmla="*/ 16 h 42"/>
                <a:gd name="T64" fmla="*/ 14 w 43"/>
                <a:gd name="T65" fmla="*/ 16 h 42"/>
                <a:gd name="T66" fmla="*/ 15 w 43"/>
                <a:gd name="T67" fmla="*/ 16 h 42"/>
                <a:gd name="T68" fmla="*/ 21 w 43"/>
                <a:gd name="T69" fmla="*/ 23 h 42"/>
                <a:gd name="T70" fmla="*/ 37 w 43"/>
                <a:gd name="T71" fmla="*/ 8 h 42"/>
                <a:gd name="T72" fmla="*/ 38 w 43"/>
                <a:gd name="T73" fmla="*/ 7 h 42"/>
                <a:gd name="T74" fmla="*/ 39 w 43"/>
                <a:gd name="T75" fmla="*/ 8 h 42"/>
                <a:gd name="T76" fmla="*/ 42 w 43"/>
                <a:gd name="T7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2">
                  <a:moveTo>
                    <a:pt x="25" y="40"/>
                  </a:moveTo>
                  <a:cubicBezTo>
                    <a:pt x="23" y="42"/>
                    <a:pt x="20" y="42"/>
                    <a:pt x="18" y="40"/>
                  </a:cubicBezTo>
                  <a:cubicBezTo>
                    <a:pt x="2" y="24"/>
                    <a:pt x="2" y="24"/>
                    <a:pt x="2" y="24"/>
                  </a:cubicBezTo>
                  <a:cubicBezTo>
                    <a:pt x="0" y="22"/>
                    <a:pt x="0" y="19"/>
                    <a:pt x="2" y="17"/>
                  </a:cubicBezTo>
                  <a:cubicBezTo>
                    <a:pt x="18" y="2"/>
                    <a:pt x="18" y="2"/>
                    <a:pt x="18" y="2"/>
                  </a:cubicBezTo>
                  <a:cubicBezTo>
                    <a:pt x="20" y="0"/>
                    <a:pt x="23" y="0"/>
                    <a:pt x="25" y="2"/>
                  </a:cubicBezTo>
                  <a:cubicBezTo>
                    <a:pt x="32" y="9"/>
                    <a:pt x="32" y="9"/>
                    <a:pt x="32" y="9"/>
                  </a:cubicBezTo>
                  <a:cubicBezTo>
                    <a:pt x="21" y="19"/>
                    <a:pt x="21" y="19"/>
                    <a:pt x="21" y="19"/>
                  </a:cubicBezTo>
                  <a:cubicBezTo>
                    <a:pt x="16" y="14"/>
                    <a:pt x="16" y="14"/>
                    <a:pt x="16" y="14"/>
                  </a:cubicBezTo>
                  <a:cubicBezTo>
                    <a:pt x="16" y="14"/>
                    <a:pt x="15" y="13"/>
                    <a:pt x="14" y="13"/>
                  </a:cubicBezTo>
                  <a:cubicBezTo>
                    <a:pt x="13" y="13"/>
                    <a:pt x="12" y="14"/>
                    <a:pt x="11" y="14"/>
                  </a:cubicBezTo>
                  <a:cubicBezTo>
                    <a:pt x="8" y="18"/>
                    <a:pt x="8" y="18"/>
                    <a:pt x="8" y="18"/>
                  </a:cubicBezTo>
                  <a:cubicBezTo>
                    <a:pt x="7" y="18"/>
                    <a:pt x="7" y="19"/>
                    <a:pt x="7" y="20"/>
                  </a:cubicBezTo>
                  <a:cubicBezTo>
                    <a:pt x="7" y="21"/>
                    <a:pt x="7" y="22"/>
                    <a:pt x="8" y="23"/>
                  </a:cubicBezTo>
                  <a:cubicBezTo>
                    <a:pt x="19" y="34"/>
                    <a:pt x="19" y="34"/>
                    <a:pt x="19" y="34"/>
                  </a:cubicBezTo>
                  <a:cubicBezTo>
                    <a:pt x="19" y="34"/>
                    <a:pt x="20" y="35"/>
                    <a:pt x="21" y="35"/>
                  </a:cubicBezTo>
                  <a:cubicBezTo>
                    <a:pt x="21" y="35"/>
                    <a:pt x="21" y="35"/>
                    <a:pt x="21" y="35"/>
                  </a:cubicBezTo>
                  <a:cubicBezTo>
                    <a:pt x="21" y="35"/>
                    <a:pt x="21" y="35"/>
                    <a:pt x="21" y="35"/>
                  </a:cubicBezTo>
                  <a:cubicBezTo>
                    <a:pt x="22" y="35"/>
                    <a:pt x="23" y="35"/>
                    <a:pt x="24" y="34"/>
                  </a:cubicBezTo>
                  <a:cubicBezTo>
                    <a:pt x="41" y="17"/>
                    <a:pt x="41" y="17"/>
                    <a:pt x="41" y="17"/>
                  </a:cubicBezTo>
                  <a:cubicBezTo>
                    <a:pt x="41" y="17"/>
                    <a:pt x="41" y="17"/>
                    <a:pt x="41" y="17"/>
                  </a:cubicBezTo>
                  <a:cubicBezTo>
                    <a:pt x="43" y="19"/>
                    <a:pt x="43" y="22"/>
                    <a:pt x="41" y="24"/>
                  </a:cubicBezTo>
                  <a:lnTo>
                    <a:pt x="25" y="40"/>
                  </a:lnTo>
                  <a:close/>
                  <a:moveTo>
                    <a:pt x="42" y="11"/>
                  </a:moveTo>
                  <a:cubicBezTo>
                    <a:pt x="42" y="11"/>
                    <a:pt x="42" y="12"/>
                    <a:pt x="42" y="13"/>
                  </a:cubicBezTo>
                  <a:cubicBezTo>
                    <a:pt x="22" y="32"/>
                    <a:pt x="22" y="32"/>
                    <a:pt x="22" y="32"/>
                  </a:cubicBezTo>
                  <a:cubicBezTo>
                    <a:pt x="22" y="32"/>
                    <a:pt x="22" y="33"/>
                    <a:pt x="21" y="33"/>
                  </a:cubicBezTo>
                  <a:cubicBezTo>
                    <a:pt x="21" y="33"/>
                    <a:pt x="21" y="33"/>
                    <a:pt x="21" y="33"/>
                  </a:cubicBezTo>
                  <a:cubicBezTo>
                    <a:pt x="21" y="33"/>
                    <a:pt x="21" y="32"/>
                    <a:pt x="20" y="32"/>
                  </a:cubicBezTo>
                  <a:cubicBezTo>
                    <a:pt x="9" y="21"/>
                    <a:pt x="9" y="21"/>
                    <a:pt x="9" y="21"/>
                  </a:cubicBezTo>
                  <a:cubicBezTo>
                    <a:pt x="9" y="21"/>
                    <a:pt x="9" y="20"/>
                    <a:pt x="9" y="19"/>
                  </a:cubicBezTo>
                  <a:cubicBezTo>
                    <a:pt x="13" y="16"/>
                    <a:pt x="13" y="16"/>
                    <a:pt x="13" y="16"/>
                  </a:cubicBezTo>
                  <a:cubicBezTo>
                    <a:pt x="13" y="16"/>
                    <a:pt x="13" y="16"/>
                    <a:pt x="14" y="16"/>
                  </a:cubicBezTo>
                  <a:cubicBezTo>
                    <a:pt x="14" y="16"/>
                    <a:pt x="14" y="16"/>
                    <a:pt x="15" y="16"/>
                  </a:cubicBezTo>
                  <a:cubicBezTo>
                    <a:pt x="21" y="23"/>
                    <a:pt x="21" y="23"/>
                    <a:pt x="21" y="23"/>
                  </a:cubicBezTo>
                  <a:cubicBezTo>
                    <a:pt x="37" y="8"/>
                    <a:pt x="37" y="8"/>
                    <a:pt x="37" y="8"/>
                  </a:cubicBezTo>
                  <a:cubicBezTo>
                    <a:pt x="37" y="7"/>
                    <a:pt x="37" y="7"/>
                    <a:pt x="38" y="7"/>
                  </a:cubicBezTo>
                  <a:cubicBezTo>
                    <a:pt x="38" y="7"/>
                    <a:pt x="38" y="7"/>
                    <a:pt x="39" y="8"/>
                  </a:cubicBezTo>
                  <a:lnTo>
                    <a:pt x="42" y="1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1" name="Picture 30" descr="A close up of a sign&#10;&#10;Description automatically generated">
            <a:extLst>
              <a:ext uri="{FF2B5EF4-FFF2-40B4-BE49-F238E27FC236}">
                <a16:creationId xmlns:a16="http://schemas.microsoft.com/office/drawing/2014/main" id="{A7A25FDB-F78C-40D3-941D-E24594BE5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056" y="417770"/>
            <a:ext cx="10813143" cy="10707234"/>
          </a:xfrm>
          <a:prstGeom prst="rect">
            <a:avLst/>
          </a:prstGeom>
        </p:spPr>
      </p:pic>
    </p:spTree>
    <p:extLst>
      <p:ext uri="{BB962C8B-B14F-4D97-AF65-F5344CB8AC3E}">
        <p14:creationId xmlns:p14="http://schemas.microsoft.com/office/powerpoint/2010/main" val="31314484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750" fill="hold"/>
                                        <p:tgtEl>
                                          <p:spTgt spid="22"/>
                                        </p:tgtEl>
                                        <p:attrNameLst>
                                          <p:attrName>ppt_x</p:attrName>
                                        </p:attrNameLst>
                                      </p:cBhvr>
                                      <p:tavLst>
                                        <p:tav tm="0">
                                          <p:val>
                                            <p:strVal val="#ppt_x"/>
                                          </p:val>
                                        </p:tav>
                                        <p:tav tm="100000">
                                          <p:val>
                                            <p:strVal val="#ppt_x"/>
                                          </p:val>
                                        </p:tav>
                                      </p:tavLst>
                                    </p:anim>
                                    <p:anim calcmode="lin" valueType="num">
                                      <p:cBhvr additive="base">
                                        <p:cTn id="13" dur="75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10866120" y="4935687"/>
            <a:ext cx="2194560" cy="2194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a:off x="5242601" y="4935687"/>
            <a:ext cx="2194560" cy="2194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7"/>
          <p:cNvSpPr txBox="1">
            <a:spLocks noChangeArrowheads="1"/>
          </p:cNvSpPr>
          <p:nvPr/>
        </p:nvSpPr>
        <p:spPr bwMode="auto">
          <a:xfrm>
            <a:off x="3265949" y="754428"/>
            <a:ext cx="11756103" cy="3123932"/>
          </a:xfrm>
          <a:prstGeom prst="rect">
            <a:avLst/>
          </a:prstGeom>
          <a:noFill/>
          <a:ln w="9525">
            <a:noFill/>
            <a:miter lim="800000"/>
            <a:headEnd/>
            <a:tailEnd/>
          </a:ln>
        </p:spPr>
        <p:txBody>
          <a:bodyPr wrap="none" lIns="60960" tIns="30480" rIns="60960" bIns="30480">
            <a:spAutoFit/>
          </a:bodyPr>
          <a:lstStyle/>
          <a:p>
            <a:pPr algn="ctr" defTabSz="1450940"/>
            <a:r>
              <a:rPr lang="en-CA" sz="19900" spc="-200" dirty="0">
                <a:solidFill>
                  <a:schemeClr val="tx1">
                    <a:alpha val="12000"/>
                  </a:schemeClr>
                </a:solidFill>
                <a:latin typeface="+mj-lt"/>
                <a:ea typeface="Open Sans Light" pitchFamily="34" charset="0"/>
                <a:cs typeface="Open Sans Light" pitchFamily="34" charset="0"/>
              </a:rPr>
              <a:t>SERVICES</a:t>
            </a:r>
            <a:endParaRPr lang="en-CA" sz="6600" spc="-200" dirty="0">
              <a:solidFill>
                <a:schemeClr val="tx1">
                  <a:alpha val="12000"/>
                </a:schemeClr>
              </a:solidFill>
              <a:latin typeface="+mj-lt"/>
              <a:ea typeface="Open Sans Light" pitchFamily="34" charset="0"/>
              <a:cs typeface="Open Sans Light" pitchFamily="34" charset="0"/>
            </a:endParaRPr>
          </a:p>
        </p:txBody>
      </p:sp>
      <p:sp>
        <p:nvSpPr>
          <p:cNvPr id="7" name="TextBox 6"/>
          <p:cNvSpPr txBox="1"/>
          <p:nvPr/>
        </p:nvSpPr>
        <p:spPr>
          <a:xfrm>
            <a:off x="4511081" y="7923389"/>
            <a:ext cx="3657600" cy="523220"/>
          </a:xfrm>
          <a:prstGeom prst="rect">
            <a:avLst/>
          </a:prstGeom>
          <a:noFill/>
        </p:spPr>
        <p:txBody>
          <a:bodyPr wrap="square" lIns="0" rIns="0" rtlCol="0">
            <a:spAutoFit/>
          </a:bodyPr>
          <a:lstStyle/>
          <a:p>
            <a:pPr algn="ctr">
              <a:spcBef>
                <a:spcPts val="1200"/>
              </a:spcBef>
            </a:pPr>
            <a:r>
              <a:rPr lang="en-US" sz="2800" dirty="0">
                <a:latin typeface="+mj-lt"/>
              </a:rPr>
              <a:t>website</a:t>
            </a:r>
          </a:p>
        </p:txBody>
      </p:sp>
      <p:sp>
        <p:nvSpPr>
          <p:cNvPr id="8" name="TextBox 7"/>
          <p:cNvSpPr txBox="1"/>
          <p:nvPr/>
        </p:nvSpPr>
        <p:spPr>
          <a:xfrm>
            <a:off x="10134600" y="7892562"/>
            <a:ext cx="3657600" cy="523220"/>
          </a:xfrm>
          <a:prstGeom prst="rect">
            <a:avLst/>
          </a:prstGeom>
          <a:noFill/>
        </p:spPr>
        <p:txBody>
          <a:bodyPr wrap="square" lIns="0" rIns="0" rtlCol="0">
            <a:spAutoFit/>
          </a:bodyPr>
          <a:lstStyle/>
          <a:p>
            <a:pPr algn="ctr">
              <a:spcBef>
                <a:spcPts val="1200"/>
              </a:spcBef>
            </a:pPr>
            <a:r>
              <a:rPr lang="en-US" sz="2800" dirty="0">
                <a:latin typeface="+mj-lt"/>
              </a:rPr>
              <a:t>mobile</a:t>
            </a:r>
          </a:p>
        </p:txBody>
      </p:sp>
      <p:sp>
        <p:nvSpPr>
          <p:cNvPr id="9" name="TextBox 8"/>
          <p:cNvSpPr txBox="1"/>
          <p:nvPr/>
        </p:nvSpPr>
        <p:spPr>
          <a:xfrm>
            <a:off x="12938719" y="7612353"/>
            <a:ext cx="3657600" cy="523220"/>
          </a:xfrm>
          <a:prstGeom prst="rect">
            <a:avLst/>
          </a:prstGeom>
          <a:noFill/>
        </p:spPr>
        <p:txBody>
          <a:bodyPr wrap="square" lIns="0" rIns="0" rtlCol="0">
            <a:spAutoFit/>
          </a:bodyPr>
          <a:lstStyle/>
          <a:p>
            <a:pPr algn="ctr">
              <a:spcBef>
                <a:spcPts val="1200"/>
              </a:spcBef>
            </a:pPr>
            <a:endParaRPr lang="en-US" sz="2800" dirty="0">
              <a:latin typeface="+mj-lt"/>
            </a:endParaRPr>
          </a:p>
        </p:txBody>
      </p:sp>
      <p:sp>
        <p:nvSpPr>
          <p:cNvPr id="10" name="Freeform 64"/>
          <p:cNvSpPr>
            <a:spLocks noChangeAspect="1" noEditPoints="1"/>
          </p:cNvSpPr>
          <p:nvPr/>
        </p:nvSpPr>
        <p:spPr bwMode="auto">
          <a:xfrm>
            <a:off x="5791241" y="5509124"/>
            <a:ext cx="1097280" cy="1047687"/>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vert="horz" wrap="square" lIns="137160" tIns="68580" rIns="137160" bIns="68580" numCol="1" anchor="t" anchorCtr="0" compatLnSpc="1">
            <a:prstTxWarp prst="textNoShape">
              <a:avLst/>
            </a:prstTxWarp>
          </a:bodyPr>
          <a:lstStyle/>
          <a:p>
            <a:endParaRPr lang="en-US" sz="4050" dirty="0">
              <a:solidFill>
                <a:schemeClr val="bg1"/>
              </a:solidFill>
            </a:endParaRPr>
          </a:p>
        </p:txBody>
      </p:sp>
      <p:grpSp>
        <p:nvGrpSpPr>
          <p:cNvPr id="11" name="Group 10"/>
          <p:cNvGrpSpPr>
            <a:grpSpLocks noChangeAspect="1"/>
          </p:cNvGrpSpPr>
          <p:nvPr/>
        </p:nvGrpSpPr>
        <p:grpSpPr>
          <a:xfrm>
            <a:off x="14285383" y="5234945"/>
            <a:ext cx="964272" cy="1097280"/>
            <a:chOff x="2927811" y="2108124"/>
            <a:chExt cx="361887" cy="411804"/>
          </a:xfrm>
          <a:solidFill>
            <a:schemeClr val="bg1"/>
          </a:solidFill>
        </p:grpSpPr>
        <p:sp>
          <p:nvSpPr>
            <p:cNvPr id="12"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63"/>
          <p:cNvSpPr>
            <a:spLocks noChangeAspect="1" noEditPoints="1"/>
          </p:cNvSpPr>
          <p:nvPr/>
        </p:nvSpPr>
        <p:spPr bwMode="auto">
          <a:xfrm>
            <a:off x="11551920" y="5434940"/>
            <a:ext cx="822960" cy="1113418"/>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7" name="70249_movie">
            <a:hlinkClick r:id="" action="ppaction://media"/>
            <a:extLst>
              <a:ext uri="{FF2B5EF4-FFF2-40B4-BE49-F238E27FC236}">
                <a16:creationId xmlns:a16="http://schemas.microsoft.com/office/drawing/2014/main" id="{27A8D39E-C705-4EC7-8B4C-A78367D77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733" y="0"/>
            <a:ext cx="18011553" cy="10131498"/>
          </a:xfrm>
          <a:prstGeom prst="rect">
            <a:avLst/>
          </a:prstGeom>
        </p:spPr>
      </p:pic>
    </p:spTree>
    <p:extLst>
      <p:ext uri="{BB962C8B-B14F-4D97-AF65-F5344CB8AC3E}">
        <p14:creationId xmlns:p14="http://schemas.microsoft.com/office/powerpoint/2010/main" val="3305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p:tgtEl>
                                          <p:spTgt spid="6"/>
                                        </p:tgtEl>
                                        <p:attrNameLst>
                                          <p:attrName>ppt_x</p:attrName>
                                        </p:attrNameLst>
                                      </p:cBhvr>
                                      <p:tavLst>
                                        <p:tav tm="0">
                                          <p:val>
                                            <p:strVal val="#ppt_x+#ppt_w*1.125000"/>
                                          </p:val>
                                        </p:tav>
                                        <p:tav tm="100000">
                                          <p:val>
                                            <p:strVal val="#ppt_x"/>
                                          </p:val>
                                        </p:tav>
                                      </p:tavLst>
                                    </p:anim>
                                    <p:animEffect transition="in" filter="wipe(left)">
                                      <p:cBhvr>
                                        <p:cTn id="8" dur="750"/>
                                        <p:tgtEl>
                                          <p:spTgt spid="6"/>
                                        </p:tgtEl>
                                      </p:cBhvr>
                                    </p:animEffect>
                                  </p:childTnLst>
                                </p:cTn>
                              </p:par>
                            </p:childTnLst>
                          </p:cTn>
                        </p:par>
                        <p:par>
                          <p:cTn id="9" fill="hold">
                            <p:stCondLst>
                              <p:cond delay="1275"/>
                            </p:stCondLst>
                            <p:childTnLst>
                              <p:par>
                                <p:cTn id="10" presetID="23" presetClass="entr" presetSubtype="52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 calcmode="lin" valueType="num">
                                      <p:cBhvr>
                                        <p:cTn id="14" dur="750" fill="hold"/>
                                        <p:tgtEl>
                                          <p:spTgt spid="5"/>
                                        </p:tgtEl>
                                        <p:attrNameLst>
                                          <p:attrName>ppt_x</p:attrName>
                                        </p:attrNameLst>
                                      </p:cBhvr>
                                      <p:tavLst>
                                        <p:tav tm="0">
                                          <p:val>
                                            <p:fltVal val="0.5"/>
                                          </p:val>
                                        </p:tav>
                                        <p:tav tm="100000">
                                          <p:val>
                                            <p:strVal val="#ppt_x"/>
                                          </p:val>
                                        </p:tav>
                                      </p:tavLst>
                                    </p:anim>
                                    <p:anim calcmode="lin" valueType="num">
                                      <p:cBhvr>
                                        <p:cTn id="15" dur="750" fill="hold"/>
                                        <p:tgtEl>
                                          <p:spTgt spid="5"/>
                                        </p:tgtEl>
                                        <p:attrNameLst>
                                          <p:attrName>ppt_y</p:attrName>
                                        </p:attrNameLst>
                                      </p:cBhvr>
                                      <p:tavLst>
                                        <p:tav tm="0">
                                          <p:val>
                                            <p:fltVal val="0.5"/>
                                          </p:val>
                                        </p:tav>
                                        <p:tav tm="100000">
                                          <p:val>
                                            <p:strVal val="#ppt_y"/>
                                          </p:val>
                                        </p:tav>
                                      </p:tavLst>
                                    </p:anim>
                                  </p:childTnLst>
                                </p:cTn>
                              </p:par>
                            </p:childTnLst>
                          </p:cTn>
                        </p:par>
                        <p:par>
                          <p:cTn id="16" fill="hold">
                            <p:stCondLst>
                              <p:cond delay="2025"/>
                            </p:stCondLst>
                            <p:childTnLst>
                              <p:par>
                                <p:cTn id="17" presetID="1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p:tgtEl>
                                          <p:spTgt spid="10"/>
                                        </p:tgtEl>
                                        <p:attrNameLst>
                                          <p:attrName>ppt_y</p:attrName>
                                        </p:attrNameLst>
                                      </p:cBhvr>
                                      <p:tavLst>
                                        <p:tav tm="0">
                                          <p:val>
                                            <p:strVal val="#ppt_y+#ppt_h*1.125000"/>
                                          </p:val>
                                        </p:tav>
                                        <p:tav tm="100000">
                                          <p:val>
                                            <p:strVal val="#ppt_y"/>
                                          </p:val>
                                        </p:tav>
                                      </p:tavLst>
                                    </p:anim>
                                    <p:animEffect transition="in" filter="wipe(up)">
                                      <p:cBhvr>
                                        <p:cTn id="20" dur="75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p:tgtEl>
                                          <p:spTgt spid="7"/>
                                        </p:tgtEl>
                                        <p:attrNameLst>
                                          <p:attrName>ppt_y</p:attrName>
                                        </p:attrNameLst>
                                      </p:cBhvr>
                                      <p:tavLst>
                                        <p:tav tm="0">
                                          <p:val>
                                            <p:strVal val="#ppt_y+#ppt_h*1.125000"/>
                                          </p:val>
                                        </p:tav>
                                        <p:tav tm="100000">
                                          <p:val>
                                            <p:strVal val="#ppt_y"/>
                                          </p:val>
                                        </p:tav>
                                      </p:tavLst>
                                    </p:anim>
                                    <p:animEffect transition="in" filter="wipe(up)">
                                      <p:cBhvr>
                                        <p:cTn id="24" dur="750"/>
                                        <p:tgtEl>
                                          <p:spTgt spid="7"/>
                                        </p:tgtEl>
                                      </p:cBhvr>
                                    </p:animEffect>
                                  </p:childTnLst>
                                </p:cTn>
                              </p:par>
                            </p:childTnLst>
                          </p:cTn>
                        </p:par>
                        <p:par>
                          <p:cTn id="25" fill="hold">
                            <p:stCondLst>
                              <p:cond delay="2775"/>
                            </p:stCondLst>
                            <p:childTnLst>
                              <p:par>
                                <p:cTn id="26" presetID="23" presetClass="entr" presetSubtype="52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750" fill="hold"/>
                                        <p:tgtEl>
                                          <p:spTgt spid="4"/>
                                        </p:tgtEl>
                                        <p:attrNameLst>
                                          <p:attrName>ppt_w</p:attrName>
                                        </p:attrNameLst>
                                      </p:cBhvr>
                                      <p:tavLst>
                                        <p:tav tm="0">
                                          <p:val>
                                            <p:fltVal val="0"/>
                                          </p:val>
                                        </p:tav>
                                        <p:tav tm="100000">
                                          <p:val>
                                            <p:strVal val="#ppt_w"/>
                                          </p:val>
                                        </p:tav>
                                      </p:tavLst>
                                    </p:anim>
                                    <p:anim calcmode="lin" valueType="num">
                                      <p:cBhvr>
                                        <p:cTn id="29" dur="750" fill="hold"/>
                                        <p:tgtEl>
                                          <p:spTgt spid="4"/>
                                        </p:tgtEl>
                                        <p:attrNameLst>
                                          <p:attrName>ppt_h</p:attrName>
                                        </p:attrNameLst>
                                      </p:cBhvr>
                                      <p:tavLst>
                                        <p:tav tm="0">
                                          <p:val>
                                            <p:fltVal val="0"/>
                                          </p:val>
                                        </p:tav>
                                        <p:tav tm="100000">
                                          <p:val>
                                            <p:strVal val="#ppt_h"/>
                                          </p:val>
                                        </p:tav>
                                      </p:tavLst>
                                    </p:anim>
                                    <p:anim calcmode="lin" valueType="num">
                                      <p:cBhvr>
                                        <p:cTn id="30" dur="750" fill="hold"/>
                                        <p:tgtEl>
                                          <p:spTgt spid="4"/>
                                        </p:tgtEl>
                                        <p:attrNameLst>
                                          <p:attrName>ppt_x</p:attrName>
                                        </p:attrNameLst>
                                      </p:cBhvr>
                                      <p:tavLst>
                                        <p:tav tm="0">
                                          <p:val>
                                            <p:fltVal val="0.5"/>
                                          </p:val>
                                        </p:tav>
                                        <p:tav tm="100000">
                                          <p:val>
                                            <p:strVal val="#ppt_x"/>
                                          </p:val>
                                        </p:tav>
                                      </p:tavLst>
                                    </p:anim>
                                    <p:anim calcmode="lin" valueType="num">
                                      <p:cBhvr>
                                        <p:cTn id="31" dur="75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525"/>
                            </p:stCondLst>
                            <p:childTnLst>
                              <p:par>
                                <p:cTn id="33" presetID="1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p:tgtEl>
                                          <p:spTgt spid="16"/>
                                        </p:tgtEl>
                                        <p:attrNameLst>
                                          <p:attrName>ppt_y</p:attrName>
                                        </p:attrNameLst>
                                      </p:cBhvr>
                                      <p:tavLst>
                                        <p:tav tm="0">
                                          <p:val>
                                            <p:strVal val="#ppt_y-#ppt_h*1.125000"/>
                                          </p:val>
                                        </p:tav>
                                        <p:tav tm="100000">
                                          <p:val>
                                            <p:strVal val="#ppt_y"/>
                                          </p:val>
                                        </p:tav>
                                      </p:tavLst>
                                    </p:anim>
                                    <p:animEffect transition="in" filter="wipe(down)">
                                      <p:cBhvr>
                                        <p:cTn id="36" dur="750"/>
                                        <p:tgtEl>
                                          <p:spTgt spid="16"/>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p:tgtEl>
                                          <p:spTgt spid="8"/>
                                        </p:tgtEl>
                                        <p:attrNameLst>
                                          <p:attrName>ppt_y</p:attrName>
                                        </p:attrNameLst>
                                      </p:cBhvr>
                                      <p:tavLst>
                                        <p:tav tm="0">
                                          <p:val>
                                            <p:strVal val="#ppt_y-#ppt_h*1.125000"/>
                                          </p:val>
                                        </p:tav>
                                        <p:tav tm="100000">
                                          <p:val>
                                            <p:strVal val="#ppt_y"/>
                                          </p:val>
                                        </p:tav>
                                      </p:tavLst>
                                    </p:anim>
                                    <p:animEffect transition="in" filter="wipe(down)">
                                      <p:cBhvr>
                                        <p:cTn id="40" dur="750"/>
                                        <p:tgtEl>
                                          <p:spTgt spid="8"/>
                                        </p:tgtEl>
                                      </p:cBhvr>
                                    </p:animEffect>
                                  </p:childTnLst>
                                </p:cTn>
                              </p:par>
                            </p:childTnLst>
                          </p:cTn>
                        </p:par>
                        <p:par>
                          <p:cTn id="41" fill="hold">
                            <p:stCondLst>
                              <p:cond delay="4275"/>
                            </p:stCondLst>
                            <p:childTnLst>
                              <p:par>
                                <p:cTn id="42" presetID="12" presetClass="entr" presetSubtype="4"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750"/>
                                        <p:tgtEl>
                                          <p:spTgt spid="11"/>
                                        </p:tgtEl>
                                        <p:attrNameLst>
                                          <p:attrName>ppt_y</p:attrName>
                                        </p:attrNameLst>
                                      </p:cBhvr>
                                      <p:tavLst>
                                        <p:tav tm="0">
                                          <p:val>
                                            <p:strVal val="#ppt_y+#ppt_h*1.125000"/>
                                          </p:val>
                                        </p:tav>
                                        <p:tav tm="100000">
                                          <p:val>
                                            <p:strVal val="#ppt_y"/>
                                          </p:val>
                                        </p:tav>
                                      </p:tavLst>
                                    </p:anim>
                                    <p:animEffect transition="in" filter="wipe(up)">
                                      <p:cBhvr>
                                        <p:cTn id="45" dur="750"/>
                                        <p:tgtEl>
                                          <p:spTgt spid="11"/>
                                        </p:tgtEl>
                                      </p:cBhvr>
                                    </p:animEffect>
                                  </p:childTnLst>
                                </p:cTn>
                              </p:par>
                              <p:par>
                                <p:cTn id="46" presetID="12" presetClass="entr" presetSubtype="4" fill="hold" grpId="0" nodeType="withEffect" nodePh="1">
                                  <p:stCondLst>
                                    <p:cond delay="0"/>
                                  </p:stCondLst>
                                  <p:endCondLst>
                                    <p:cond evt="begin" delay="0">
                                      <p:tn val="46"/>
                                    </p:cond>
                                  </p:end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750"/>
                                        <p:tgtEl>
                                          <p:spTgt spid="9"/>
                                        </p:tgtEl>
                                        <p:attrNameLst>
                                          <p:attrName>ppt_y</p:attrName>
                                        </p:attrNameLst>
                                      </p:cBhvr>
                                      <p:tavLst>
                                        <p:tav tm="0">
                                          <p:val>
                                            <p:strVal val="#ppt_y+#ppt_h*1.125000"/>
                                          </p:val>
                                        </p:tav>
                                        <p:tav tm="100000">
                                          <p:val>
                                            <p:strVal val="#ppt_y"/>
                                          </p:val>
                                        </p:tav>
                                      </p:tavLst>
                                    </p:anim>
                                    <p:animEffect transition="in" filter="wipe(up)">
                                      <p:cBhvr>
                                        <p:cTn id="49" dur="75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54" restart="whenNotActive" fill="hold" evtFilter="cancelBubble" nodeType="interactiveSeq">
                <p:stCondLst>
                  <p:cond evt="onClick" delay="0">
                    <p:tgtEl>
                      <p:spTgt spid="17"/>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7"/>
                                        </p:tgtEl>
                                      </p:cBhvr>
                                    </p:cmd>
                                  </p:childTnLst>
                                </p:cTn>
                              </p:par>
                            </p:childTnLst>
                          </p:cTn>
                        </p:par>
                      </p:childTnLst>
                    </p:cTn>
                  </p:par>
                </p:childTnLst>
              </p:cTn>
              <p:nextCondLst>
                <p:cond evt="onClick" delay="0">
                  <p:tgtEl>
                    <p:spTgt spid="17"/>
                  </p:tgtEl>
                </p:cond>
              </p:nextCondLst>
            </p:seq>
            <p:video>
              <p:cMediaNode vol="80000">
                <p:cTn id="59" fill="hold" display="0">
                  <p:stCondLst>
                    <p:cond delay="indefinite"/>
                  </p:stCondLst>
                </p:cTn>
                <p:tgtEl>
                  <p:spTgt spid="17"/>
                </p:tgtEl>
              </p:cMediaNode>
            </p:video>
          </p:childTnLst>
        </p:cTn>
      </p:par>
    </p:tnLst>
    <p:bldLst>
      <p:bldP spid="4" grpId="0" animBg="1"/>
      <p:bldP spid="5" grpId="0" animBg="1"/>
      <p:bldP spid="6" grpId="0"/>
      <p:bldP spid="7" grpId="0"/>
      <p:bldP spid="8" grpId="0"/>
      <p:bldP spid="9" grpId="0"/>
      <p:bldP spid="10"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9326878" y="4167561"/>
            <a:ext cx="6525504" cy="1169551"/>
          </a:xfrm>
          <a:prstGeom prst="rect">
            <a:avLst/>
          </a:prstGeom>
          <a:noFill/>
          <a:ln w="9525">
            <a:noFill/>
            <a:miter lim="800000"/>
            <a:headEnd/>
            <a:tailEnd/>
          </a:ln>
        </p:spPr>
        <p:txBody>
          <a:bodyPr wrap="none" lIns="60960" tIns="30480" rIns="60960" bIns="30480">
            <a:spAutoFit/>
          </a:bodyPr>
          <a:lstStyle/>
          <a:p>
            <a:pPr defTabSz="1450940"/>
            <a:r>
              <a:rPr lang="en-CA" sz="7200" spc="-200" dirty="0">
                <a:solidFill>
                  <a:schemeClr val="bg1"/>
                </a:solidFill>
                <a:latin typeface="+mj-lt"/>
                <a:ea typeface="Open Sans Light" pitchFamily="34" charset="0"/>
                <a:cs typeface="Open Sans Light" pitchFamily="34" charset="0"/>
              </a:rPr>
              <a:t>Sales &amp;</a:t>
            </a:r>
            <a:r>
              <a:rPr lang="en-CA" sz="7200" spc="-200" dirty="0">
                <a:latin typeface="+mj-lt"/>
                <a:ea typeface="Open Sans Light" pitchFamily="34" charset="0"/>
                <a:cs typeface="Open Sans Light" pitchFamily="34" charset="0"/>
              </a:rPr>
              <a:t> </a:t>
            </a:r>
            <a:r>
              <a:rPr lang="en-CA" sz="7200" spc="-200" dirty="0">
                <a:ea typeface="Open Sans Light" pitchFamily="34" charset="0"/>
                <a:cs typeface="Open Sans Light" pitchFamily="34" charset="0"/>
              </a:rPr>
              <a:t>Marketing</a:t>
            </a:r>
          </a:p>
        </p:txBody>
      </p:sp>
      <p:grpSp>
        <p:nvGrpSpPr>
          <p:cNvPr id="80" name="Group 79"/>
          <p:cNvGrpSpPr/>
          <p:nvPr/>
        </p:nvGrpSpPr>
        <p:grpSpPr>
          <a:xfrm>
            <a:off x="2112897" y="2217399"/>
            <a:ext cx="7244369" cy="4846320"/>
            <a:chOff x="2112897" y="2217399"/>
            <a:chExt cx="7244369" cy="4846320"/>
          </a:xfrm>
        </p:grpSpPr>
        <p:sp>
          <p:nvSpPr>
            <p:cNvPr id="6" name="Freeform 157"/>
            <p:cNvSpPr>
              <a:spLocks/>
            </p:cNvSpPr>
            <p:nvPr/>
          </p:nvSpPr>
          <p:spPr bwMode="auto">
            <a:xfrm>
              <a:off x="8587402" y="6145620"/>
              <a:ext cx="769864" cy="918099"/>
            </a:xfrm>
            <a:custGeom>
              <a:avLst/>
              <a:gdLst>
                <a:gd name="T0" fmla="*/ 127 w 136"/>
                <a:gd name="T1" fmla="*/ 150 h 162"/>
                <a:gd name="T2" fmla="*/ 118 w 136"/>
                <a:gd name="T3" fmla="*/ 158 h 162"/>
                <a:gd name="T4" fmla="*/ 115 w 136"/>
                <a:gd name="T5" fmla="*/ 159 h 162"/>
                <a:gd name="T6" fmla="*/ 107 w 136"/>
                <a:gd name="T7" fmla="*/ 159 h 162"/>
                <a:gd name="T8" fmla="*/ 70 w 136"/>
                <a:gd name="T9" fmla="*/ 112 h 162"/>
                <a:gd name="T10" fmla="*/ 63 w 136"/>
                <a:gd name="T11" fmla="*/ 113 h 162"/>
                <a:gd name="T12" fmla="*/ 42 w 136"/>
                <a:gd name="T13" fmla="*/ 146 h 162"/>
                <a:gd name="T14" fmla="*/ 37 w 136"/>
                <a:gd name="T15" fmla="*/ 145 h 162"/>
                <a:gd name="T16" fmla="*/ 1 w 136"/>
                <a:gd name="T17" fmla="*/ 5 h 162"/>
                <a:gd name="T18" fmla="*/ 5 w 136"/>
                <a:gd name="T19" fmla="*/ 2 h 162"/>
                <a:gd name="T20" fmla="*/ 133 w 136"/>
                <a:gd name="T21" fmla="*/ 69 h 162"/>
                <a:gd name="T22" fmla="*/ 133 w 136"/>
                <a:gd name="T23" fmla="*/ 74 h 162"/>
                <a:gd name="T24" fmla="*/ 93 w 136"/>
                <a:gd name="T25" fmla="*/ 89 h 162"/>
                <a:gd name="T26" fmla="*/ 91 w 136"/>
                <a:gd name="T27" fmla="*/ 96 h 162"/>
                <a:gd name="T28" fmla="*/ 130 w 136"/>
                <a:gd name="T29" fmla="*/ 140 h 162"/>
                <a:gd name="T30" fmla="*/ 129 w 136"/>
                <a:gd name="T31" fmla="*/ 148 h 162"/>
                <a:gd name="T32" fmla="*/ 127 w 136"/>
                <a:gd name="T33" fmla="*/ 15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62">
                  <a:moveTo>
                    <a:pt x="127" y="150"/>
                  </a:moveTo>
                  <a:cubicBezTo>
                    <a:pt x="124" y="152"/>
                    <a:pt x="120" y="156"/>
                    <a:pt x="118" y="158"/>
                  </a:cubicBezTo>
                  <a:cubicBezTo>
                    <a:pt x="115" y="159"/>
                    <a:pt x="115" y="159"/>
                    <a:pt x="115" y="159"/>
                  </a:cubicBezTo>
                  <a:cubicBezTo>
                    <a:pt x="113" y="162"/>
                    <a:pt x="109" y="161"/>
                    <a:pt x="107" y="159"/>
                  </a:cubicBezTo>
                  <a:cubicBezTo>
                    <a:pt x="70" y="112"/>
                    <a:pt x="70" y="112"/>
                    <a:pt x="70" y="112"/>
                  </a:cubicBezTo>
                  <a:cubicBezTo>
                    <a:pt x="68" y="110"/>
                    <a:pt x="65" y="110"/>
                    <a:pt x="63" y="113"/>
                  </a:cubicBezTo>
                  <a:cubicBezTo>
                    <a:pt x="42" y="146"/>
                    <a:pt x="42" y="146"/>
                    <a:pt x="42" y="146"/>
                  </a:cubicBezTo>
                  <a:cubicBezTo>
                    <a:pt x="40" y="149"/>
                    <a:pt x="38" y="148"/>
                    <a:pt x="37" y="145"/>
                  </a:cubicBezTo>
                  <a:cubicBezTo>
                    <a:pt x="1" y="5"/>
                    <a:pt x="1" y="5"/>
                    <a:pt x="1" y="5"/>
                  </a:cubicBezTo>
                  <a:cubicBezTo>
                    <a:pt x="0" y="2"/>
                    <a:pt x="2" y="0"/>
                    <a:pt x="5" y="2"/>
                  </a:cubicBezTo>
                  <a:cubicBezTo>
                    <a:pt x="133" y="69"/>
                    <a:pt x="133" y="69"/>
                    <a:pt x="133" y="69"/>
                  </a:cubicBezTo>
                  <a:cubicBezTo>
                    <a:pt x="136" y="71"/>
                    <a:pt x="136" y="73"/>
                    <a:pt x="133" y="74"/>
                  </a:cubicBezTo>
                  <a:cubicBezTo>
                    <a:pt x="93" y="89"/>
                    <a:pt x="93" y="89"/>
                    <a:pt x="93" y="89"/>
                  </a:cubicBezTo>
                  <a:cubicBezTo>
                    <a:pt x="90" y="90"/>
                    <a:pt x="89" y="93"/>
                    <a:pt x="91" y="96"/>
                  </a:cubicBezTo>
                  <a:cubicBezTo>
                    <a:pt x="130" y="140"/>
                    <a:pt x="130" y="140"/>
                    <a:pt x="130" y="140"/>
                  </a:cubicBezTo>
                  <a:cubicBezTo>
                    <a:pt x="132" y="143"/>
                    <a:pt x="132" y="146"/>
                    <a:pt x="129" y="148"/>
                  </a:cubicBezTo>
                  <a:lnTo>
                    <a:pt x="127"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8"/>
            <p:cNvSpPr>
              <a:spLocks/>
            </p:cNvSpPr>
            <p:nvPr/>
          </p:nvSpPr>
          <p:spPr bwMode="auto">
            <a:xfrm>
              <a:off x="2696272" y="3764301"/>
              <a:ext cx="5087794" cy="3048376"/>
            </a:xfrm>
            <a:custGeom>
              <a:avLst/>
              <a:gdLst>
                <a:gd name="T0" fmla="*/ 869 w 899"/>
                <a:gd name="T1" fmla="*/ 0 h 538"/>
                <a:gd name="T2" fmla="*/ 449 w 899"/>
                <a:gd name="T3" fmla="*/ 0 h 538"/>
                <a:gd name="T4" fmla="*/ 29 w 899"/>
                <a:gd name="T5" fmla="*/ 0 h 538"/>
                <a:gd name="T6" fmla="*/ 3 w 899"/>
                <a:gd name="T7" fmla="*/ 25 h 538"/>
                <a:gd name="T8" fmla="*/ 3 w 899"/>
                <a:gd name="T9" fmla="*/ 538 h 538"/>
                <a:gd name="T10" fmla="*/ 896 w 899"/>
                <a:gd name="T11" fmla="*/ 538 h 538"/>
                <a:gd name="T12" fmla="*/ 896 w 899"/>
                <a:gd name="T13" fmla="*/ 25 h 538"/>
                <a:gd name="T14" fmla="*/ 869 w 899"/>
                <a:gd name="T15" fmla="*/ 0 h 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538">
                  <a:moveTo>
                    <a:pt x="869" y="0"/>
                  </a:moveTo>
                  <a:cubicBezTo>
                    <a:pt x="840" y="0"/>
                    <a:pt x="449" y="0"/>
                    <a:pt x="449" y="0"/>
                  </a:cubicBezTo>
                  <a:cubicBezTo>
                    <a:pt x="449" y="0"/>
                    <a:pt x="59" y="0"/>
                    <a:pt x="29" y="0"/>
                  </a:cubicBezTo>
                  <a:cubicBezTo>
                    <a:pt x="0" y="0"/>
                    <a:pt x="3" y="25"/>
                    <a:pt x="3" y="25"/>
                  </a:cubicBezTo>
                  <a:cubicBezTo>
                    <a:pt x="3" y="538"/>
                    <a:pt x="3" y="538"/>
                    <a:pt x="3" y="538"/>
                  </a:cubicBezTo>
                  <a:cubicBezTo>
                    <a:pt x="896" y="538"/>
                    <a:pt x="896" y="538"/>
                    <a:pt x="896" y="538"/>
                  </a:cubicBezTo>
                  <a:cubicBezTo>
                    <a:pt x="896" y="25"/>
                    <a:pt x="896" y="25"/>
                    <a:pt x="896" y="25"/>
                  </a:cubicBezTo>
                  <a:cubicBezTo>
                    <a:pt x="896" y="25"/>
                    <a:pt x="899" y="0"/>
                    <a:pt x="869" y="0"/>
                  </a:cubicBezTo>
                </a:path>
              </a:pathLst>
            </a:custGeom>
            <a:solidFill>
              <a:srgbClr val="11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9"/>
            <p:cNvSpPr>
              <a:spLocks/>
            </p:cNvSpPr>
            <p:nvPr/>
          </p:nvSpPr>
          <p:spPr bwMode="auto">
            <a:xfrm>
              <a:off x="2882761" y="3922099"/>
              <a:ext cx="4719599" cy="2773424"/>
            </a:xfrm>
            <a:custGeom>
              <a:avLst/>
              <a:gdLst>
                <a:gd name="T0" fmla="*/ 826 w 834"/>
                <a:gd name="T1" fmla="*/ 489 h 489"/>
                <a:gd name="T2" fmla="*/ 8 w 834"/>
                <a:gd name="T3" fmla="*/ 489 h 489"/>
                <a:gd name="T4" fmla="*/ 0 w 834"/>
                <a:gd name="T5" fmla="*/ 481 h 489"/>
                <a:gd name="T6" fmla="*/ 0 w 834"/>
                <a:gd name="T7" fmla="*/ 8 h 489"/>
                <a:gd name="T8" fmla="*/ 8 w 834"/>
                <a:gd name="T9" fmla="*/ 0 h 489"/>
                <a:gd name="T10" fmla="*/ 826 w 834"/>
                <a:gd name="T11" fmla="*/ 0 h 489"/>
                <a:gd name="T12" fmla="*/ 834 w 834"/>
                <a:gd name="T13" fmla="*/ 8 h 489"/>
                <a:gd name="T14" fmla="*/ 834 w 834"/>
                <a:gd name="T15" fmla="*/ 481 h 489"/>
                <a:gd name="T16" fmla="*/ 826 w 834"/>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489">
                  <a:moveTo>
                    <a:pt x="826" y="489"/>
                  </a:moveTo>
                  <a:cubicBezTo>
                    <a:pt x="8" y="489"/>
                    <a:pt x="8" y="489"/>
                    <a:pt x="8" y="489"/>
                  </a:cubicBezTo>
                  <a:cubicBezTo>
                    <a:pt x="3" y="489"/>
                    <a:pt x="0" y="485"/>
                    <a:pt x="0" y="481"/>
                  </a:cubicBezTo>
                  <a:cubicBezTo>
                    <a:pt x="0" y="8"/>
                    <a:pt x="0" y="8"/>
                    <a:pt x="0" y="8"/>
                  </a:cubicBezTo>
                  <a:cubicBezTo>
                    <a:pt x="0" y="4"/>
                    <a:pt x="3" y="0"/>
                    <a:pt x="8" y="0"/>
                  </a:cubicBezTo>
                  <a:cubicBezTo>
                    <a:pt x="826" y="0"/>
                    <a:pt x="826" y="0"/>
                    <a:pt x="826" y="0"/>
                  </a:cubicBezTo>
                  <a:cubicBezTo>
                    <a:pt x="830" y="0"/>
                    <a:pt x="834" y="4"/>
                    <a:pt x="834" y="8"/>
                  </a:cubicBezTo>
                  <a:cubicBezTo>
                    <a:pt x="834" y="481"/>
                    <a:pt x="834" y="481"/>
                    <a:pt x="834" y="481"/>
                  </a:cubicBezTo>
                  <a:cubicBezTo>
                    <a:pt x="834" y="485"/>
                    <a:pt x="830" y="489"/>
                    <a:pt x="826" y="489"/>
                  </a:cubicBezTo>
                </a:path>
              </a:pathLst>
            </a:custGeom>
            <a:solidFill>
              <a:srgbClr val="FC9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60"/>
            <p:cNvSpPr>
              <a:spLocks noChangeArrowheads="1"/>
            </p:cNvSpPr>
            <p:nvPr/>
          </p:nvSpPr>
          <p:spPr bwMode="auto">
            <a:xfrm>
              <a:off x="2112897" y="6791158"/>
              <a:ext cx="6249763" cy="124326"/>
            </a:xfrm>
            <a:prstGeom prst="rect">
              <a:avLst/>
            </a:prstGeom>
            <a:solidFill>
              <a:srgbClr val="E2E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61"/>
            <p:cNvSpPr>
              <a:spLocks noChangeArrowheads="1"/>
            </p:cNvSpPr>
            <p:nvPr/>
          </p:nvSpPr>
          <p:spPr bwMode="auto">
            <a:xfrm>
              <a:off x="8056627" y="6791158"/>
              <a:ext cx="306033" cy="124326"/>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2"/>
            <p:cNvSpPr>
              <a:spLocks noChangeArrowheads="1"/>
            </p:cNvSpPr>
            <p:nvPr/>
          </p:nvSpPr>
          <p:spPr bwMode="auto">
            <a:xfrm>
              <a:off x="2112897" y="6791158"/>
              <a:ext cx="298861" cy="124326"/>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3"/>
            <p:cNvSpPr>
              <a:spLocks/>
            </p:cNvSpPr>
            <p:nvPr/>
          </p:nvSpPr>
          <p:spPr bwMode="auto">
            <a:xfrm>
              <a:off x="2112897" y="6915484"/>
              <a:ext cx="6242591" cy="66945"/>
            </a:xfrm>
            <a:custGeom>
              <a:avLst/>
              <a:gdLst>
                <a:gd name="T0" fmla="*/ 551 w 1103"/>
                <a:gd name="T1" fmla="*/ 0 h 12"/>
                <a:gd name="T2" fmla="*/ 0 w 1103"/>
                <a:gd name="T3" fmla="*/ 0 h 12"/>
                <a:gd name="T4" fmla="*/ 37 w 1103"/>
                <a:gd name="T5" fmla="*/ 12 h 12"/>
                <a:gd name="T6" fmla="*/ 551 w 1103"/>
                <a:gd name="T7" fmla="*/ 12 h 12"/>
                <a:gd name="T8" fmla="*/ 1065 w 1103"/>
                <a:gd name="T9" fmla="*/ 12 h 12"/>
                <a:gd name="T10" fmla="*/ 1103 w 1103"/>
                <a:gd name="T11" fmla="*/ 0 h 12"/>
                <a:gd name="T12" fmla="*/ 551 w 1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03" h="12">
                  <a:moveTo>
                    <a:pt x="551" y="0"/>
                  </a:moveTo>
                  <a:cubicBezTo>
                    <a:pt x="0" y="0"/>
                    <a:pt x="0" y="0"/>
                    <a:pt x="0" y="0"/>
                  </a:cubicBezTo>
                  <a:cubicBezTo>
                    <a:pt x="0" y="0"/>
                    <a:pt x="13" y="12"/>
                    <a:pt x="37" y="12"/>
                  </a:cubicBezTo>
                  <a:cubicBezTo>
                    <a:pt x="62" y="12"/>
                    <a:pt x="551" y="12"/>
                    <a:pt x="551" y="12"/>
                  </a:cubicBezTo>
                  <a:cubicBezTo>
                    <a:pt x="551" y="12"/>
                    <a:pt x="1041" y="12"/>
                    <a:pt x="1065" y="12"/>
                  </a:cubicBezTo>
                  <a:cubicBezTo>
                    <a:pt x="1090" y="12"/>
                    <a:pt x="1103" y="0"/>
                    <a:pt x="1103" y="0"/>
                  </a:cubicBezTo>
                  <a:lnTo>
                    <a:pt x="551"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64"/>
            <p:cNvSpPr>
              <a:spLocks noChangeArrowheads="1"/>
            </p:cNvSpPr>
            <p:nvPr/>
          </p:nvSpPr>
          <p:spPr bwMode="auto">
            <a:xfrm>
              <a:off x="5201915" y="3802555"/>
              <a:ext cx="69336" cy="69336"/>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65"/>
            <p:cNvSpPr>
              <a:spLocks noChangeArrowheads="1"/>
            </p:cNvSpPr>
            <p:nvPr/>
          </p:nvSpPr>
          <p:spPr bwMode="auto">
            <a:xfrm>
              <a:off x="5213870" y="3814509"/>
              <a:ext cx="45427" cy="45428"/>
            </a:xfrm>
            <a:prstGeom prst="ellipse">
              <a:avLst/>
            </a:prstGeom>
            <a:solidFill>
              <a:srgbClr val="4151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6"/>
            <p:cNvSpPr>
              <a:spLocks/>
            </p:cNvSpPr>
            <p:nvPr/>
          </p:nvSpPr>
          <p:spPr bwMode="auto">
            <a:xfrm>
              <a:off x="4224046" y="4983651"/>
              <a:ext cx="922880" cy="1274341"/>
            </a:xfrm>
            <a:custGeom>
              <a:avLst/>
              <a:gdLst>
                <a:gd name="T0" fmla="*/ 0 w 163"/>
                <a:gd name="T1" fmla="*/ 91 h 225"/>
                <a:gd name="T2" fmla="*/ 29 w 163"/>
                <a:gd name="T3" fmla="*/ 64 h 225"/>
                <a:gd name="T4" fmla="*/ 101 w 163"/>
                <a:gd name="T5" fmla="*/ 0 h 225"/>
                <a:gd name="T6" fmla="*/ 163 w 163"/>
                <a:gd name="T7" fmla="*/ 209 h 225"/>
                <a:gd name="T8" fmla="*/ 42 w 163"/>
                <a:gd name="T9" fmla="*/ 204 h 225"/>
                <a:gd name="T10" fmla="*/ 34 w 163"/>
                <a:gd name="T11" fmla="*/ 207 h 225"/>
                <a:gd name="T12" fmla="*/ 0 w 163"/>
                <a:gd name="T13" fmla="*/ 91 h 225"/>
              </a:gdLst>
              <a:ahLst/>
              <a:cxnLst>
                <a:cxn ang="0">
                  <a:pos x="T0" y="T1"/>
                </a:cxn>
                <a:cxn ang="0">
                  <a:pos x="T2" y="T3"/>
                </a:cxn>
                <a:cxn ang="0">
                  <a:pos x="T4" y="T5"/>
                </a:cxn>
                <a:cxn ang="0">
                  <a:pos x="T6" y="T7"/>
                </a:cxn>
                <a:cxn ang="0">
                  <a:pos x="T8" y="T9"/>
                </a:cxn>
                <a:cxn ang="0">
                  <a:pos x="T10" y="T11"/>
                </a:cxn>
                <a:cxn ang="0">
                  <a:pos x="T12" y="T13"/>
                </a:cxn>
              </a:cxnLst>
              <a:rect l="0" t="0" r="r" b="b"/>
              <a:pathLst>
                <a:path w="163" h="225">
                  <a:moveTo>
                    <a:pt x="0" y="91"/>
                  </a:moveTo>
                  <a:cubicBezTo>
                    <a:pt x="0" y="91"/>
                    <a:pt x="18" y="87"/>
                    <a:pt x="29" y="64"/>
                  </a:cubicBezTo>
                  <a:cubicBezTo>
                    <a:pt x="39" y="42"/>
                    <a:pt x="72" y="4"/>
                    <a:pt x="101" y="0"/>
                  </a:cubicBezTo>
                  <a:cubicBezTo>
                    <a:pt x="163" y="209"/>
                    <a:pt x="163" y="209"/>
                    <a:pt x="163" y="209"/>
                  </a:cubicBezTo>
                  <a:cubicBezTo>
                    <a:pt x="163" y="209"/>
                    <a:pt x="94" y="225"/>
                    <a:pt x="42" y="204"/>
                  </a:cubicBezTo>
                  <a:cubicBezTo>
                    <a:pt x="34" y="207"/>
                    <a:pt x="34" y="207"/>
                    <a:pt x="34" y="207"/>
                  </a:cubicBezTo>
                  <a:lnTo>
                    <a:pt x="0" y="91"/>
                  </a:ln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7"/>
            <p:cNvSpPr>
              <a:spLocks/>
            </p:cNvSpPr>
            <p:nvPr/>
          </p:nvSpPr>
          <p:spPr bwMode="auto">
            <a:xfrm>
              <a:off x="4092546" y="5414010"/>
              <a:ext cx="346678" cy="855936"/>
            </a:xfrm>
            <a:custGeom>
              <a:avLst/>
              <a:gdLst>
                <a:gd name="T0" fmla="*/ 102 w 145"/>
                <a:gd name="T1" fmla="*/ 358 h 358"/>
                <a:gd name="T2" fmla="*/ 145 w 145"/>
                <a:gd name="T3" fmla="*/ 346 h 358"/>
                <a:gd name="T4" fmla="*/ 43 w 145"/>
                <a:gd name="T5" fmla="*/ 0 h 358"/>
                <a:gd name="T6" fmla="*/ 0 w 145"/>
                <a:gd name="T7" fmla="*/ 12 h 358"/>
                <a:gd name="T8" fmla="*/ 102 w 145"/>
                <a:gd name="T9" fmla="*/ 358 h 358"/>
              </a:gdLst>
              <a:ahLst/>
              <a:cxnLst>
                <a:cxn ang="0">
                  <a:pos x="T0" y="T1"/>
                </a:cxn>
                <a:cxn ang="0">
                  <a:pos x="T2" y="T3"/>
                </a:cxn>
                <a:cxn ang="0">
                  <a:pos x="T4" y="T5"/>
                </a:cxn>
                <a:cxn ang="0">
                  <a:pos x="T6" y="T7"/>
                </a:cxn>
                <a:cxn ang="0">
                  <a:pos x="T8" y="T9"/>
                </a:cxn>
              </a:cxnLst>
              <a:rect l="0" t="0" r="r" b="b"/>
              <a:pathLst>
                <a:path w="145" h="358">
                  <a:moveTo>
                    <a:pt x="102" y="358"/>
                  </a:moveTo>
                  <a:lnTo>
                    <a:pt x="145" y="346"/>
                  </a:lnTo>
                  <a:lnTo>
                    <a:pt x="43" y="0"/>
                  </a:lnTo>
                  <a:lnTo>
                    <a:pt x="0" y="12"/>
                  </a:lnTo>
                  <a:lnTo>
                    <a:pt x="102" y="358"/>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8"/>
            <p:cNvSpPr>
              <a:spLocks/>
            </p:cNvSpPr>
            <p:nvPr/>
          </p:nvSpPr>
          <p:spPr bwMode="auto">
            <a:xfrm>
              <a:off x="2875589" y="5361411"/>
              <a:ext cx="1484738" cy="1343676"/>
            </a:xfrm>
            <a:custGeom>
              <a:avLst/>
              <a:gdLst>
                <a:gd name="T0" fmla="*/ 0 w 621"/>
                <a:gd name="T1" fmla="*/ 562 h 562"/>
                <a:gd name="T2" fmla="*/ 621 w 621"/>
                <a:gd name="T3" fmla="*/ 415 h 562"/>
                <a:gd name="T4" fmla="*/ 500 w 621"/>
                <a:gd name="T5" fmla="*/ 0 h 562"/>
                <a:gd name="T6" fmla="*/ 3 w 621"/>
                <a:gd name="T7" fmla="*/ 152 h 562"/>
                <a:gd name="T8" fmla="*/ 0 w 621"/>
                <a:gd name="T9" fmla="*/ 562 h 562"/>
              </a:gdLst>
              <a:ahLst/>
              <a:cxnLst>
                <a:cxn ang="0">
                  <a:pos x="T0" y="T1"/>
                </a:cxn>
                <a:cxn ang="0">
                  <a:pos x="T2" y="T3"/>
                </a:cxn>
                <a:cxn ang="0">
                  <a:pos x="T4" y="T5"/>
                </a:cxn>
                <a:cxn ang="0">
                  <a:pos x="T6" y="T7"/>
                </a:cxn>
                <a:cxn ang="0">
                  <a:pos x="T8" y="T9"/>
                </a:cxn>
              </a:cxnLst>
              <a:rect l="0" t="0" r="r" b="b"/>
              <a:pathLst>
                <a:path w="621" h="562">
                  <a:moveTo>
                    <a:pt x="0" y="562"/>
                  </a:moveTo>
                  <a:lnTo>
                    <a:pt x="621" y="415"/>
                  </a:lnTo>
                  <a:lnTo>
                    <a:pt x="500" y="0"/>
                  </a:lnTo>
                  <a:lnTo>
                    <a:pt x="3" y="152"/>
                  </a:lnTo>
                  <a:lnTo>
                    <a:pt x="0" y="562"/>
                  </a:lnTo>
                  <a:close/>
                </a:path>
              </a:pathLst>
            </a:custGeom>
            <a:solidFill>
              <a:srgbClr val="2EA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9"/>
            <p:cNvSpPr>
              <a:spLocks/>
            </p:cNvSpPr>
            <p:nvPr/>
          </p:nvSpPr>
          <p:spPr bwMode="auto">
            <a:xfrm>
              <a:off x="4109283" y="6183874"/>
              <a:ext cx="143453" cy="148235"/>
            </a:xfrm>
            <a:custGeom>
              <a:avLst/>
              <a:gdLst>
                <a:gd name="T0" fmla="*/ 23 w 25"/>
                <a:gd name="T1" fmla="*/ 10 h 26"/>
                <a:gd name="T2" fmla="*/ 16 w 25"/>
                <a:gd name="T3" fmla="*/ 24 h 26"/>
                <a:gd name="T4" fmla="*/ 1 w 25"/>
                <a:gd name="T5" fmla="*/ 16 h 26"/>
                <a:gd name="T6" fmla="*/ 9 w 25"/>
                <a:gd name="T7" fmla="*/ 2 h 26"/>
                <a:gd name="T8" fmla="*/ 23 w 25"/>
                <a:gd name="T9" fmla="*/ 10 h 26"/>
              </a:gdLst>
              <a:ahLst/>
              <a:cxnLst>
                <a:cxn ang="0">
                  <a:pos x="T0" y="T1"/>
                </a:cxn>
                <a:cxn ang="0">
                  <a:pos x="T2" y="T3"/>
                </a:cxn>
                <a:cxn ang="0">
                  <a:pos x="T4" y="T5"/>
                </a:cxn>
                <a:cxn ang="0">
                  <a:pos x="T6" y="T7"/>
                </a:cxn>
                <a:cxn ang="0">
                  <a:pos x="T8" y="T9"/>
                </a:cxn>
              </a:cxnLst>
              <a:rect l="0" t="0" r="r" b="b"/>
              <a:pathLst>
                <a:path w="25" h="26">
                  <a:moveTo>
                    <a:pt x="23" y="10"/>
                  </a:moveTo>
                  <a:cubicBezTo>
                    <a:pt x="25" y="16"/>
                    <a:pt x="22" y="22"/>
                    <a:pt x="16" y="24"/>
                  </a:cubicBezTo>
                  <a:cubicBezTo>
                    <a:pt x="10" y="26"/>
                    <a:pt x="3" y="22"/>
                    <a:pt x="1" y="16"/>
                  </a:cubicBezTo>
                  <a:cubicBezTo>
                    <a:pt x="0" y="10"/>
                    <a:pt x="3" y="4"/>
                    <a:pt x="9" y="2"/>
                  </a:cubicBezTo>
                  <a:cubicBezTo>
                    <a:pt x="15" y="0"/>
                    <a:pt x="22" y="4"/>
                    <a:pt x="23" y="1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0"/>
            <p:cNvSpPr>
              <a:spLocks/>
            </p:cNvSpPr>
            <p:nvPr/>
          </p:nvSpPr>
          <p:spPr bwMode="auto">
            <a:xfrm>
              <a:off x="4675921" y="4794771"/>
              <a:ext cx="848763" cy="1513430"/>
            </a:xfrm>
            <a:custGeom>
              <a:avLst/>
              <a:gdLst>
                <a:gd name="T0" fmla="*/ 146 w 150"/>
                <a:gd name="T1" fmla="*/ 221 h 267"/>
                <a:gd name="T2" fmla="*/ 129 w 150"/>
                <a:gd name="T3" fmla="*/ 253 h 267"/>
                <a:gd name="T4" fmla="*/ 94 w 150"/>
                <a:gd name="T5" fmla="*/ 263 h 267"/>
                <a:gd name="T6" fmla="*/ 63 w 150"/>
                <a:gd name="T7" fmla="*/ 246 h 267"/>
                <a:gd name="T8" fmla="*/ 4 w 150"/>
                <a:gd name="T9" fmla="*/ 45 h 267"/>
                <a:gd name="T10" fmla="*/ 21 w 150"/>
                <a:gd name="T11" fmla="*/ 14 h 267"/>
                <a:gd name="T12" fmla="*/ 56 w 150"/>
                <a:gd name="T13" fmla="*/ 4 h 267"/>
                <a:gd name="T14" fmla="*/ 88 w 150"/>
                <a:gd name="T15" fmla="*/ 21 h 267"/>
                <a:gd name="T16" fmla="*/ 146 w 150"/>
                <a:gd name="T17" fmla="*/ 2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67">
                  <a:moveTo>
                    <a:pt x="146" y="221"/>
                  </a:moveTo>
                  <a:cubicBezTo>
                    <a:pt x="150" y="235"/>
                    <a:pt x="142" y="249"/>
                    <a:pt x="129" y="253"/>
                  </a:cubicBezTo>
                  <a:cubicBezTo>
                    <a:pt x="94" y="263"/>
                    <a:pt x="94" y="263"/>
                    <a:pt x="94" y="263"/>
                  </a:cubicBezTo>
                  <a:cubicBezTo>
                    <a:pt x="81" y="267"/>
                    <a:pt x="67" y="259"/>
                    <a:pt x="63" y="246"/>
                  </a:cubicBezTo>
                  <a:cubicBezTo>
                    <a:pt x="4" y="45"/>
                    <a:pt x="4" y="45"/>
                    <a:pt x="4" y="45"/>
                  </a:cubicBezTo>
                  <a:cubicBezTo>
                    <a:pt x="0" y="32"/>
                    <a:pt x="8" y="18"/>
                    <a:pt x="21" y="14"/>
                  </a:cubicBezTo>
                  <a:cubicBezTo>
                    <a:pt x="56" y="4"/>
                    <a:pt x="56" y="4"/>
                    <a:pt x="56" y="4"/>
                  </a:cubicBezTo>
                  <a:cubicBezTo>
                    <a:pt x="70" y="0"/>
                    <a:pt x="84" y="8"/>
                    <a:pt x="88" y="21"/>
                  </a:cubicBezTo>
                  <a:cubicBezTo>
                    <a:pt x="146" y="221"/>
                    <a:pt x="146" y="221"/>
                    <a:pt x="146" y="221"/>
                  </a:cubicBezTo>
                </a:path>
              </a:pathLst>
            </a:custGeom>
            <a:solidFill>
              <a:srgbClr val="415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1"/>
            <p:cNvSpPr>
              <a:spLocks/>
            </p:cNvSpPr>
            <p:nvPr/>
          </p:nvSpPr>
          <p:spPr bwMode="auto">
            <a:xfrm>
              <a:off x="6397355" y="3252652"/>
              <a:ext cx="889408" cy="884627"/>
            </a:xfrm>
            <a:custGeom>
              <a:avLst/>
              <a:gdLst>
                <a:gd name="T0" fmla="*/ 146 w 157"/>
                <a:gd name="T1" fmla="*/ 58 h 156"/>
                <a:gd name="T2" fmla="*/ 98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8" y="146"/>
                  </a:cubicBezTo>
                  <a:cubicBezTo>
                    <a:pt x="61" y="156"/>
                    <a:pt x="22" y="135"/>
                    <a:pt x="11" y="98"/>
                  </a:cubicBezTo>
                  <a:cubicBezTo>
                    <a:pt x="0" y="61"/>
                    <a:pt x="22" y="22"/>
                    <a:pt x="59" y="11"/>
                  </a:cubicBezTo>
                  <a:cubicBezTo>
                    <a:pt x="96" y="0"/>
                    <a:pt x="135" y="21"/>
                    <a:pt x="146" y="58"/>
                  </a:cubicBezTo>
                </a:path>
              </a:pathLst>
            </a:custGeom>
            <a:solidFill>
              <a:srgbClr val="FB8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2"/>
            <p:cNvSpPr>
              <a:spLocks/>
            </p:cNvSpPr>
            <p:nvPr/>
          </p:nvSpPr>
          <p:spPr bwMode="auto">
            <a:xfrm>
              <a:off x="6459518" y="3293296"/>
              <a:ext cx="578593" cy="951571"/>
            </a:xfrm>
            <a:custGeom>
              <a:avLst/>
              <a:gdLst>
                <a:gd name="T0" fmla="*/ 116 w 242"/>
                <a:gd name="T1" fmla="*/ 398 h 398"/>
                <a:gd name="T2" fmla="*/ 242 w 242"/>
                <a:gd name="T3" fmla="*/ 315 h 398"/>
                <a:gd name="T4" fmla="*/ 149 w 242"/>
                <a:gd name="T5" fmla="*/ 0 h 398"/>
                <a:gd name="T6" fmla="*/ 0 w 242"/>
                <a:gd name="T7" fmla="*/ 0 h 398"/>
                <a:gd name="T8" fmla="*/ 116 w 242"/>
                <a:gd name="T9" fmla="*/ 398 h 398"/>
              </a:gdLst>
              <a:ahLst/>
              <a:cxnLst>
                <a:cxn ang="0">
                  <a:pos x="T0" y="T1"/>
                </a:cxn>
                <a:cxn ang="0">
                  <a:pos x="T2" y="T3"/>
                </a:cxn>
                <a:cxn ang="0">
                  <a:pos x="T4" y="T5"/>
                </a:cxn>
                <a:cxn ang="0">
                  <a:pos x="T6" y="T7"/>
                </a:cxn>
                <a:cxn ang="0">
                  <a:pos x="T8" y="T9"/>
                </a:cxn>
              </a:cxnLst>
              <a:rect l="0" t="0" r="r" b="b"/>
              <a:pathLst>
                <a:path w="242" h="398">
                  <a:moveTo>
                    <a:pt x="116" y="398"/>
                  </a:moveTo>
                  <a:lnTo>
                    <a:pt x="242" y="315"/>
                  </a:lnTo>
                  <a:lnTo>
                    <a:pt x="149" y="0"/>
                  </a:lnTo>
                  <a:lnTo>
                    <a:pt x="0" y="0"/>
                  </a:lnTo>
                  <a:lnTo>
                    <a:pt x="116" y="3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3"/>
            <p:cNvSpPr>
              <a:spLocks/>
            </p:cNvSpPr>
            <p:nvPr/>
          </p:nvSpPr>
          <p:spPr bwMode="auto">
            <a:xfrm>
              <a:off x="6459518" y="3293296"/>
              <a:ext cx="578593" cy="951571"/>
            </a:xfrm>
            <a:custGeom>
              <a:avLst/>
              <a:gdLst>
                <a:gd name="T0" fmla="*/ 116 w 242"/>
                <a:gd name="T1" fmla="*/ 398 h 398"/>
                <a:gd name="T2" fmla="*/ 242 w 242"/>
                <a:gd name="T3" fmla="*/ 315 h 398"/>
                <a:gd name="T4" fmla="*/ 149 w 242"/>
                <a:gd name="T5" fmla="*/ 0 h 398"/>
                <a:gd name="T6" fmla="*/ 0 w 242"/>
                <a:gd name="T7" fmla="*/ 0 h 398"/>
                <a:gd name="T8" fmla="*/ 116 w 242"/>
                <a:gd name="T9" fmla="*/ 398 h 398"/>
              </a:gdLst>
              <a:ahLst/>
              <a:cxnLst>
                <a:cxn ang="0">
                  <a:pos x="T0" y="T1"/>
                </a:cxn>
                <a:cxn ang="0">
                  <a:pos x="T2" y="T3"/>
                </a:cxn>
                <a:cxn ang="0">
                  <a:pos x="T4" y="T5"/>
                </a:cxn>
                <a:cxn ang="0">
                  <a:pos x="T6" y="T7"/>
                </a:cxn>
                <a:cxn ang="0">
                  <a:pos x="T8" y="T9"/>
                </a:cxn>
              </a:cxnLst>
              <a:rect l="0" t="0" r="r" b="b"/>
              <a:pathLst>
                <a:path w="242" h="398">
                  <a:moveTo>
                    <a:pt x="116" y="398"/>
                  </a:moveTo>
                  <a:lnTo>
                    <a:pt x="242" y="315"/>
                  </a:lnTo>
                  <a:lnTo>
                    <a:pt x="149" y="0"/>
                  </a:lnTo>
                  <a:lnTo>
                    <a:pt x="0" y="0"/>
                  </a:lnTo>
                  <a:lnTo>
                    <a:pt x="116" y="3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4"/>
            <p:cNvSpPr>
              <a:spLocks/>
            </p:cNvSpPr>
            <p:nvPr/>
          </p:nvSpPr>
          <p:spPr bwMode="auto">
            <a:xfrm>
              <a:off x="3939530" y="3974699"/>
              <a:ext cx="889408" cy="882236"/>
            </a:xfrm>
            <a:custGeom>
              <a:avLst/>
              <a:gdLst>
                <a:gd name="T0" fmla="*/ 146 w 157"/>
                <a:gd name="T1" fmla="*/ 58 h 156"/>
                <a:gd name="T2" fmla="*/ 99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9" y="146"/>
                  </a:cubicBezTo>
                  <a:cubicBezTo>
                    <a:pt x="61" y="156"/>
                    <a:pt x="22" y="135"/>
                    <a:pt x="11" y="98"/>
                  </a:cubicBezTo>
                  <a:cubicBezTo>
                    <a:pt x="0" y="61"/>
                    <a:pt x="22" y="22"/>
                    <a:pt x="59" y="11"/>
                  </a:cubicBezTo>
                  <a:cubicBezTo>
                    <a:pt x="96" y="0"/>
                    <a:pt x="135" y="21"/>
                    <a:pt x="14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5"/>
            <p:cNvSpPr>
              <a:spLocks/>
            </p:cNvSpPr>
            <p:nvPr/>
          </p:nvSpPr>
          <p:spPr bwMode="auto">
            <a:xfrm>
              <a:off x="6261076" y="2504305"/>
              <a:ext cx="918098" cy="2455437"/>
            </a:xfrm>
            <a:custGeom>
              <a:avLst/>
              <a:gdLst>
                <a:gd name="T0" fmla="*/ 159 w 162"/>
                <a:gd name="T1" fmla="*/ 402 h 433"/>
                <a:gd name="T2" fmla="*/ 143 w 162"/>
                <a:gd name="T3" fmla="*/ 430 h 433"/>
                <a:gd name="T4" fmla="*/ 115 w 162"/>
                <a:gd name="T5" fmla="*/ 415 h 433"/>
                <a:gd name="T6" fmla="*/ 3 w 162"/>
                <a:gd name="T7" fmla="*/ 31 h 433"/>
                <a:gd name="T8" fmla="*/ 18 w 162"/>
                <a:gd name="T9" fmla="*/ 3 h 433"/>
                <a:gd name="T10" fmla="*/ 46 w 162"/>
                <a:gd name="T11" fmla="*/ 18 h 433"/>
                <a:gd name="T12" fmla="*/ 159 w 162"/>
                <a:gd name="T13" fmla="*/ 402 h 433"/>
              </a:gdLst>
              <a:ahLst/>
              <a:cxnLst>
                <a:cxn ang="0">
                  <a:pos x="T0" y="T1"/>
                </a:cxn>
                <a:cxn ang="0">
                  <a:pos x="T2" y="T3"/>
                </a:cxn>
                <a:cxn ang="0">
                  <a:pos x="T4" y="T5"/>
                </a:cxn>
                <a:cxn ang="0">
                  <a:pos x="T6" y="T7"/>
                </a:cxn>
                <a:cxn ang="0">
                  <a:pos x="T8" y="T9"/>
                </a:cxn>
                <a:cxn ang="0">
                  <a:pos x="T10" y="T11"/>
                </a:cxn>
                <a:cxn ang="0">
                  <a:pos x="T12" y="T13"/>
                </a:cxn>
              </a:cxnLst>
              <a:rect l="0" t="0" r="r" b="b"/>
              <a:pathLst>
                <a:path w="162" h="433">
                  <a:moveTo>
                    <a:pt x="159" y="402"/>
                  </a:moveTo>
                  <a:cubicBezTo>
                    <a:pt x="162" y="414"/>
                    <a:pt x="155" y="426"/>
                    <a:pt x="143" y="430"/>
                  </a:cubicBezTo>
                  <a:cubicBezTo>
                    <a:pt x="131" y="433"/>
                    <a:pt x="119" y="427"/>
                    <a:pt x="115" y="415"/>
                  </a:cubicBezTo>
                  <a:cubicBezTo>
                    <a:pt x="3" y="31"/>
                    <a:pt x="3" y="31"/>
                    <a:pt x="3" y="31"/>
                  </a:cubicBezTo>
                  <a:cubicBezTo>
                    <a:pt x="0" y="19"/>
                    <a:pt x="6" y="7"/>
                    <a:pt x="18" y="3"/>
                  </a:cubicBezTo>
                  <a:cubicBezTo>
                    <a:pt x="30" y="0"/>
                    <a:pt x="43" y="6"/>
                    <a:pt x="46" y="18"/>
                  </a:cubicBezTo>
                  <a:cubicBezTo>
                    <a:pt x="159" y="402"/>
                    <a:pt x="159" y="402"/>
                    <a:pt x="159" y="402"/>
                  </a:cubicBezTo>
                </a:path>
              </a:pathLst>
            </a:custGeom>
            <a:solidFill>
              <a:srgbClr val="FB8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6"/>
            <p:cNvSpPr>
              <a:spLocks/>
            </p:cNvSpPr>
            <p:nvPr/>
          </p:nvSpPr>
          <p:spPr bwMode="auto">
            <a:xfrm>
              <a:off x="4257518" y="3711701"/>
              <a:ext cx="968308" cy="1197833"/>
            </a:xfrm>
            <a:custGeom>
              <a:avLst/>
              <a:gdLst>
                <a:gd name="T0" fmla="*/ 167 w 171"/>
                <a:gd name="T1" fmla="*/ 153 h 211"/>
                <a:gd name="T2" fmla="*/ 150 w 171"/>
                <a:gd name="T3" fmla="*/ 185 h 211"/>
                <a:gd name="T4" fmla="*/ 73 w 171"/>
                <a:gd name="T5" fmla="*/ 207 h 211"/>
                <a:gd name="T6" fmla="*/ 42 w 171"/>
                <a:gd name="T7" fmla="*/ 190 h 211"/>
                <a:gd name="T8" fmla="*/ 3 w 171"/>
                <a:gd name="T9" fmla="*/ 58 h 211"/>
                <a:gd name="T10" fmla="*/ 21 w 171"/>
                <a:gd name="T11" fmla="*/ 27 h 211"/>
                <a:gd name="T12" fmla="*/ 97 w 171"/>
                <a:gd name="T13" fmla="*/ 4 h 211"/>
                <a:gd name="T14" fmla="*/ 128 w 171"/>
                <a:gd name="T15" fmla="*/ 22 h 211"/>
                <a:gd name="T16" fmla="*/ 167 w 171"/>
                <a:gd name="T17" fmla="*/ 15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1">
                  <a:moveTo>
                    <a:pt x="167" y="153"/>
                  </a:moveTo>
                  <a:cubicBezTo>
                    <a:pt x="171" y="167"/>
                    <a:pt x="163" y="181"/>
                    <a:pt x="150" y="185"/>
                  </a:cubicBezTo>
                  <a:cubicBezTo>
                    <a:pt x="73" y="207"/>
                    <a:pt x="73" y="207"/>
                    <a:pt x="73" y="207"/>
                  </a:cubicBezTo>
                  <a:cubicBezTo>
                    <a:pt x="60" y="211"/>
                    <a:pt x="46" y="203"/>
                    <a:pt x="42" y="190"/>
                  </a:cubicBezTo>
                  <a:cubicBezTo>
                    <a:pt x="3" y="58"/>
                    <a:pt x="3" y="58"/>
                    <a:pt x="3" y="58"/>
                  </a:cubicBezTo>
                  <a:cubicBezTo>
                    <a:pt x="0" y="45"/>
                    <a:pt x="7" y="31"/>
                    <a:pt x="21" y="27"/>
                  </a:cubicBezTo>
                  <a:cubicBezTo>
                    <a:pt x="97" y="4"/>
                    <a:pt x="97" y="4"/>
                    <a:pt x="97" y="4"/>
                  </a:cubicBezTo>
                  <a:cubicBezTo>
                    <a:pt x="110" y="0"/>
                    <a:pt x="124" y="8"/>
                    <a:pt x="128" y="22"/>
                  </a:cubicBezTo>
                  <a:cubicBezTo>
                    <a:pt x="167" y="153"/>
                    <a:pt x="167" y="153"/>
                    <a:pt x="167" y="153"/>
                  </a:cubicBezTo>
                </a:path>
              </a:pathLst>
            </a:custGeom>
            <a:solidFill>
              <a:srgbClr val="FB8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7"/>
            <p:cNvSpPr>
              <a:spLocks/>
            </p:cNvSpPr>
            <p:nvPr/>
          </p:nvSpPr>
          <p:spPr bwMode="auto">
            <a:xfrm>
              <a:off x="4981954" y="2681230"/>
              <a:ext cx="1931832" cy="2175703"/>
            </a:xfrm>
            <a:custGeom>
              <a:avLst/>
              <a:gdLst>
                <a:gd name="T0" fmla="*/ 0 w 341"/>
                <a:gd name="T1" fmla="*/ 204 h 384"/>
                <a:gd name="T2" fmla="*/ 20 w 341"/>
                <a:gd name="T3" fmla="*/ 270 h 384"/>
                <a:gd name="T4" fmla="*/ 39 w 341"/>
                <a:gd name="T5" fmla="*/ 335 h 384"/>
                <a:gd name="T6" fmla="*/ 341 w 341"/>
                <a:gd name="T7" fmla="*/ 384 h 384"/>
                <a:gd name="T8" fmla="*/ 285 w 341"/>
                <a:gd name="T9" fmla="*/ 192 h 384"/>
                <a:gd name="T10" fmla="*/ 229 w 341"/>
                <a:gd name="T11" fmla="*/ 0 h 384"/>
                <a:gd name="T12" fmla="*/ 0 w 341"/>
                <a:gd name="T13" fmla="*/ 204 h 384"/>
              </a:gdLst>
              <a:ahLst/>
              <a:cxnLst>
                <a:cxn ang="0">
                  <a:pos x="T0" y="T1"/>
                </a:cxn>
                <a:cxn ang="0">
                  <a:pos x="T2" y="T3"/>
                </a:cxn>
                <a:cxn ang="0">
                  <a:pos x="T4" y="T5"/>
                </a:cxn>
                <a:cxn ang="0">
                  <a:pos x="T6" y="T7"/>
                </a:cxn>
                <a:cxn ang="0">
                  <a:pos x="T8" y="T9"/>
                </a:cxn>
                <a:cxn ang="0">
                  <a:pos x="T10" y="T11"/>
                </a:cxn>
                <a:cxn ang="0">
                  <a:pos x="T12" y="T13"/>
                </a:cxn>
              </a:cxnLst>
              <a:rect l="0" t="0" r="r" b="b"/>
              <a:pathLst>
                <a:path w="341" h="384">
                  <a:moveTo>
                    <a:pt x="0" y="204"/>
                  </a:moveTo>
                  <a:cubicBezTo>
                    <a:pt x="20" y="270"/>
                    <a:pt x="20" y="270"/>
                    <a:pt x="20" y="270"/>
                  </a:cubicBezTo>
                  <a:cubicBezTo>
                    <a:pt x="39" y="335"/>
                    <a:pt x="39" y="335"/>
                    <a:pt x="39" y="335"/>
                  </a:cubicBezTo>
                  <a:cubicBezTo>
                    <a:pt x="39" y="335"/>
                    <a:pt x="197" y="305"/>
                    <a:pt x="341" y="384"/>
                  </a:cubicBezTo>
                  <a:cubicBezTo>
                    <a:pt x="285" y="192"/>
                    <a:pt x="285" y="192"/>
                    <a:pt x="285" y="192"/>
                  </a:cubicBezTo>
                  <a:cubicBezTo>
                    <a:pt x="229" y="0"/>
                    <a:pt x="229" y="0"/>
                    <a:pt x="229" y="0"/>
                  </a:cubicBezTo>
                  <a:cubicBezTo>
                    <a:pt x="150" y="144"/>
                    <a:pt x="0" y="204"/>
                    <a:pt x="0" y="204"/>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78"/>
            <p:cNvSpPr>
              <a:spLocks noChangeArrowheads="1"/>
            </p:cNvSpPr>
            <p:nvPr/>
          </p:nvSpPr>
          <p:spPr bwMode="auto">
            <a:xfrm>
              <a:off x="4472697" y="4703917"/>
              <a:ext cx="11955" cy="40646"/>
            </a:xfrm>
            <a:prstGeom prst="rect">
              <a:avLst/>
            </a:prstGeom>
            <a:solidFill>
              <a:srgbClr val="C027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9"/>
            <p:cNvSpPr>
              <a:spLocks/>
            </p:cNvSpPr>
            <p:nvPr/>
          </p:nvSpPr>
          <p:spPr bwMode="auto">
            <a:xfrm>
              <a:off x="4472697" y="4550901"/>
              <a:ext cx="418405" cy="193662"/>
            </a:xfrm>
            <a:custGeom>
              <a:avLst/>
              <a:gdLst>
                <a:gd name="T0" fmla="*/ 72 w 74"/>
                <a:gd name="T1" fmla="*/ 0 h 34"/>
                <a:gd name="T2" fmla="*/ 65 w 74"/>
                <a:gd name="T3" fmla="*/ 8 h 34"/>
                <a:gd name="T4" fmla="*/ 0 w 74"/>
                <a:gd name="T5" fmla="*/ 27 h 34"/>
                <a:gd name="T6" fmla="*/ 2 w 74"/>
                <a:gd name="T7" fmla="*/ 34 h 34"/>
                <a:gd name="T8" fmla="*/ 67 w 74"/>
                <a:gd name="T9" fmla="*/ 15 h 34"/>
                <a:gd name="T10" fmla="*/ 74 w 74"/>
                <a:gd name="T11" fmla="*/ 6 h 34"/>
                <a:gd name="T12" fmla="*/ 74 w 74"/>
                <a:gd name="T13" fmla="*/ 3 h 34"/>
                <a:gd name="T14" fmla="*/ 72 w 74"/>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72" y="0"/>
                  </a:moveTo>
                  <a:cubicBezTo>
                    <a:pt x="72" y="4"/>
                    <a:pt x="69" y="7"/>
                    <a:pt x="65" y="8"/>
                  </a:cubicBezTo>
                  <a:cubicBezTo>
                    <a:pt x="0" y="27"/>
                    <a:pt x="0" y="27"/>
                    <a:pt x="0" y="27"/>
                  </a:cubicBezTo>
                  <a:cubicBezTo>
                    <a:pt x="2" y="34"/>
                    <a:pt x="2" y="34"/>
                    <a:pt x="2" y="34"/>
                  </a:cubicBezTo>
                  <a:cubicBezTo>
                    <a:pt x="67" y="15"/>
                    <a:pt x="67" y="15"/>
                    <a:pt x="67" y="15"/>
                  </a:cubicBezTo>
                  <a:cubicBezTo>
                    <a:pt x="72" y="14"/>
                    <a:pt x="74" y="10"/>
                    <a:pt x="74" y="6"/>
                  </a:cubicBezTo>
                  <a:cubicBezTo>
                    <a:pt x="74" y="5"/>
                    <a:pt x="74" y="4"/>
                    <a:pt x="74" y="3"/>
                  </a:cubicBezTo>
                  <a:cubicBezTo>
                    <a:pt x="74" y="2"/>
                    <a:pt x="73" y="1"/>
                    <a:pt x="72" y="0"/>
                  </a:cubicBezTo>
                </a:path>
              </a:pathLst>
            </a:custGeom>
            <a:solidFill>
              <a:srgbClr val="BD14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0"/>
            <p:cNvSpPr>
              <a:spLocks/>
            </p:cNvSpPr>
            <p:nvPr/>
          </p:nvSpPr>
          <p:spPr bwMode="auto">
            <a:xfrm>
              <a:off x="4389016" y="4426575"/>
              <a:ext cx="9564" cy="40646"/>
            </a:xfrm>
            <a:custGeom>
              <a:avLst/>
              <a:gdLst>
                <a:gd name="T0" fmla="*/ 0 w 4"/>
                <a:gd name="T1" fmla="*/ 0 h 17"/>
                <a:gd name="T2" fmla="*/ 0 w 4"/>
                <a:gd name="T3" fmla="*/ 0 h 17"/>
                <a:gd name="T4" fmla="*/ 0 w 4"/>
                <a:gd name="T5" fmla="*/ 0 h 17"/>
                <a:gd name="T6" fmla="*/ 4 w 4"/>
                <a:gd name="T7" fmla="*/ 17 h 17"/>
                <a:gd name="T8" fmla="*/ 4 w 4"/>
                <a:gd name="T9" fmla="*/ 17 h 17"/>
                <a:gd name="T10" fmla="*/ 0 w 4"/>
                <a:gd name="T11" fmla="*/ 0 h 17"/>
                <a:gd name="T12" fmla="*/ 0 w 4"/>
                <a:gd name="T13" fmla="*/ 0 h 17"/>
                <a:gd name="T14" fmla="*/ 0 w 4"/>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7">
                  <a:moveTo>
                    <a:pt x="0" y="0"/>
                  </a:moveTo>
                  <a:lnTo>
                    <a:pt x="0" y="0"/>
                  </a:lnTo>
                  <a:lnTo>
                    <a:pt x="0" y="0"/>
                  </a:lnTo>
                  <a:lnTo>
                    <a:pt x="4" y="17"/>
                  </a:lnTo>
                  <a:lnTo>
                    <a:pt x="4" y="17"/>
                  </a:lnTo>
                  <a:lnTo>
                    <a:pt x="0" y="0"/>
                  </a:lnTo>
                  <a:lnTo>
                    <a:pt x="0" y="0"/>
                  </a:lnTo>
                  <a:lnTo>
                    <a:pt x="0" y="0"/>
                  </a:lnTo>
                  <a:close/>
                </a:path>
              </a:pathLst>
            </a:custGeom>
            <a:solidFill>
              <a:srgbClr val="D367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1"/>
            <p:cNvSpPr>
              <a:spLocks/>
            </p:cNvSpPr>
            <p:nvPr/>
          </p:nvSpPr>
          <p:spPr bwMode="auto">
            <a:xfrm>
              <a:off x="4389016" y="4426575"/>
              <a:ext cx="9564" cy="40646"/>
            </a:xfrm>
            <a:custGeom>
              <a:avLst/>
              <a:gdLst>
                <a:gd name="T0" fmla="*/ 0 w 4"/>
                <a:gd name="T1" fmla="*/ 0 h 17"/>
                <a:gd name="T2" fmla="*/ 0 w 4"/>
                <a:gd name="T3" fmla="*/ 0 h 17"/>
                <a:gd name="T4" fmla="*/ 0 w 4"/>
                <a:gd name="T5" fmla="*/ 0 h 17"/>
                <a:gd name="T6" fmla="*/ 4 w 4"/>
                <a:gd name="T7" fmla="*/ 17 h 17"/>
                <a:gd name="T8" fmla="*/ 4 w 4"/>
                <a:gd name="T9" fmla="*/ 17 h 17"/>
                <a:gd name="T10" fmla="*/ 0 w 4"/>
                <a:gd name="T11" fmla="*/ 0 h 17"/>
                <a:gd name="T12" fmla="*/ 0 w 4"/>
                <a:gd name="T13" fmla="*/ 0 h 17"/>
                <a:gd name="T14" fmla="*/ 0 w 4"/>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7">
                  <a:moveTo>
                    <a:pt x="0" y="0"/>
                  </a:moveTo>
                  <a:lnTo>
                    <a:pt x="0" y="0"/>
                  </a:lnTo>
                  <a:lnTo>
                    <a:pt x="0" y="0"/>
                  </a:lnTo>
                  <a:lnTo>
                    <a:pt x="4" y="17"/>
                  </a:lnTo>
                  <a:lnTo>
                    <a:pt x="4" y="17"/>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2"/>
            <p:cNvSpPr>
              <a:spLocks/>
            </p:cNvSpPr>
            <p:nvPr/>
          </p:nvSpPr>
          <p:spPr bwMode="auto">
            <a:xfrm>
              <a:off x="4389016" y="4273558"/>
              <a:ext cx="427968" cy="193662"/>
            </a:xfrm>
            <a:custGeom>
              <a:avLst/>
              <a:gdLst>
                <a:gd name="T0" fmla="*/ 73 w 76"/>
                <a:gd name="T1" fmla="*/ 0 h 34"/>
                <a:gd name="T2" fmla="*/ 70 w 76"/>
                <a:gd name="T3" fmla="*/ 5 h 34"/>
                <a:gd name="T4" fmla="*/ 71 w 76"/>
                <a:gd name="T5" fmla="*/ 5 h 34"/>
                <a:gd name="T6" fmla="*/ 71 w 76"/>
                <a:gd name="T7" fmla="*/ 5 h 34"/>
                <a:gd name="T8" fmla="*/ 66 w 76"/>
                <a:gd name="T9" fmla="*/ 8 h 34"/>
                <a:gd name="T10" fmla="*/ 0 w 76"/>
                <a:gd name="T11" fmla="*/ 27 h 34"/>
                <a:gd name="T12" fmla="*/ 2 w 76"/>
                <a:gd name="T13" fmla="*/ 34 h 34"/>
                <a:gd name="T14" fmla="*/ 68 w 76"/>
                <a:gd name="T15" fmla="*/ 15 h 34"/>
                <a:gd name="T16" fmla="*/ 74 w 76"/>
                <a:gd name="T17" fmla="*/ 3 h 34"/>
                <a:gd name="T18" fmla="*/ 73 w 7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34">
                  <a:moveTo>
                    <a:pt x="73" y="0"/>
                  </a:moveTo>
                  <a:cubicBezTo>
                    <a:pt x="73" y="2"/>
                    <a:pt x="72" y="4"/>
                    <a:pt x="70" y="5"/>
                  </a:cubicBezTo>
                  <a:cubicBezTo>
                    <a:pt x="71" y="5"/>
                    <a:pt x="71" y="5"/>
                    <a:pt x="71" y="5"/>
                  </a:cubicBezTo>
                  <a:cubicBezTo>
                    <a:pt x="71" y="5"/>
                    <a:pt x="71" y="5"/>
                    <a:pt x="71" y="5"/>
                  </a:cubicBezTo>
                  <a:cubicBezTo>
                    <a:pt x="69" y="7"/>
                    <a:pt x="68" y="8"/>
                    <a:pt x="66" y="8"/>
                  </a:cubicBezTo>
                  <a:cubicBezTo>
                    <a:pt x="0" y="27"/>
                    <a:pt x="0" y="27"/>
                    <a:pt x="0" y="27"/>
                  </a:cubicBezTo>
                  <a:cubicBezTo>
                    <a:pt x="2" y="34"/>
                    <a:pt x="2" y="34"/>
                    <a:pt x="2" y="34"/>
                  </a:cubicBezTo>
                  <a:cubicBezTo>
                    <a:pt x="68" y="15"/>
                    <a:pt x="68" y="15"/>
                    <a:pt x="68" y="15"/>
                  </a:cubicBezTo>
                  <a:cubicBezTo>
                    <a:pt x="73" y="14"/>
                    <a:pt x="76" y="8"/>
                    <a:pt x="74" y="3"/>
                  </a:cubicBezTo>
                  <a:cubicBezTo>
                    <a:pt x="74" y="2"/>
                    <a:pt x="73" y="1"/>
                    <a:pt x="73" y="0"/>
                  </a:cubicBezTo>
                </a:path>
              </a:pathLst>
            </a:custGeom>
            <a:solidFill>
              <a:srgbClr val="CF3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3"/>
            <p:cNvSpPr>
              <a:spLocks/>
            </p:cNvSpPr>
            <p:nvPr/>
          </p:nvSpPr>
          <p:spPr bwMode="auto">
            <a:xfrm>
              <a:off x="4307726" y="4149232"/>
              <a:ext cx="11955" cy="40646"/>
            </a:xfrm>
            <a:custGeom>
              <a:avLst/>
              <a:gdLst>
                <a:gd name="T0" fmla="*/ 0 w 5"/>
                <a:gd name="T1" fmla="*/ 0 h 17"/>
                <a:gd name="T2" fmla="*/ 0 w 5"/>
                <a:gd name="T3" fmla="*/ 0 h 17"/>
                <a:gd name="T4" fmla="*/ 5 w 5"/>
                <a:gd name="T5" fmla="*/ 17 h 17"/>
                <a:gd name="T6" fmla="*/ 0 w 5"/>
                <a:gd name="T7" fmla="*/ 0 h 17"/>
              </a:gdLst>
              <a:ahLst/>
              <a:cxnLst>
                <a:cxn ang="0">
                  <a:pos x="T0" y="T1"/>
                </a:cxn>
                <a:cxn ang="0">
                  <a:pos x="T2" y="T3"/>
                </a:cxn>
                <a:cxn ang="0">
                  <a:pos x="T4" y="T5"/>
                </a:cxn>
                <a:cxn ang="0">
                  <a:pos x="T6" y="T7"/>
                </a:cxn>
              </a:cxnLst>
              <a:rect l="0" t="0" r="r" b="b"/>
              <a:pathLst>
                <a:path w="5" h="17">
                  <a:moveTo>
                    <a:pt x="0" y="0"/>
                  </a:moveTo>
                  <a:lnTo>
                    <a:pt x="0" y="0"/>
                  </a:lnTo>
                  <a:lnTo>
                    <a:pt x="5" y="17"/>
                  </a:lnTo>
                  <a:lnTo>
                    <a:pt x="0" y="0"/>
                  </a:lnTo>
                  <a:close/>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4"/>
            <p:cNvSpPr>
              <a:spLocks/>
            </p:cNvSpPr>
            <p:nvPr/>
          </p:nvSpPr>
          <p:spPr bwMode="auto">
            <a:xfrm>
              <a:off x="4307726" y="4149232"/>
              <a:ext cx="11955" cy="40646"/>
            </a:xfrm>
            <a:custGeom>
              <a:avLst/>
              <a:gdLst>
                <a:gd name="T0" fmla="*/ 0 w 5"/>
                <a:gd name="T1" fmla="*/ 0 h 17"/>
                <a:gd name="T2" fmla="*/ 0 w 5"/>
                <a:gd name="T3" fmla="*/ 0 h 17"/>
                <a:gd name="T4" fmla="*/ 5 w 5"/>
                <a:gd name="T5" fmla="*/ 17 h 17"/>
                <a:gd name="T6" fmla="*/ 0 w 5"/>
                <a:gd name="T7" fmla="*/ 0 h 17"/>
              </a:gdLst>
              <a:ahLst/>
              <a:cxnLst>
                <a:cxn ang="0">
                  <a:pos x="T0" y="T1"/>
                </a:cxn>
                <a:cxn ang="0">
                  <a:pos x="T2" y="T3"/>
                </a:cxn>
                <a:cxn ang="0">
                  <a:pos x="T4" y="T5"/>
                </a:cxn>
                <a:cxn ang="0">
                  <a:pos x="T6" y="T7"/>
                </a:cxn>
              </a:cxnLst>
              <a:rect l="0" t="0" r="r" b="b"/>
              <a:pathLst>
                <a:path w="5" h="17">
                  <a:moveTo>
                    <a:pt x="0" y="0"/>
                  </a:moveTo>
                  <a:lnTo>
                    <a:pt x="0" y="0"/>
                  </a:lnTo>
                  <a:lnTo>
                    <a:pt x="5"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5"/>
            <p:cNvSpPr>
              <a:spLocks/>
            </p:cNvSpPr>
            <p:nvPr/>
          </p:nvSpPr>
          <p:spPr bwMode="auto">
            <a:xfrm>
              <a:off x="4307726" y="3996216"/>
              <a:ext cx="430359" cy="193662"/>
            </a:xfrm>
            <a:custGeom>
              <a:avLst/>
              <a:gdLst>
                <a:gd name="T0" fmla="*/ 73 w 76"/>
                <a:gd name="T1" fmla="*/ 0 h 34"/>
                <a:gd name="T2" fmla="*/ 66 w 76"/>
                <a:gd name="T3" fmla="*/ 8 h 34"/>
                <a:gd name="T4" fmla="*/ 0 w 76"/>
                <a:gd name="T5" fmla="*/ 27 h 34"/>
                <a:gd name="T6" fmla="*/ 2 w 76"/>
                <a:gd name="T7" fmla="*/ 34 h 34"/>
                <a:gd name="T8" fmla="*/ 68 w 76"/>
                <a:gd name="T9" fmla="*/ 15 h 34"/>
                <a:gd name="T10" fmla="*/ 74 w 76"/>
                <a:gd name="T11" fmla="*/ 3 h 34"/>
                <a:gd name="T12" fmla="*/ 73 w 7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6" h="34">
                  <a:moveTo>
                    <a:pt x="73" y="0"/>
                  </a:moveTo>
                  <a:cubicBezTo>
                    <a:pt x="72" y="4"/>
                    <a:pt x="70" y="7"/>
                    <a:pt x="66" y="8"/>
                  </a:cubicBezTo>
                  <a:cubicBezTo>
                    <a:pt x="0" y="27"/>
                    <a:pt x="0" y="27"/>
                    <a:pt x="0" y="27"/>
                  </a:cubicBezTo>
                  <a:cubicBezTo>
                    <a:pt x="2" y="34"/>
                    <a:pt x="2" y="34"/>
                    <a:pt x="2" y="34"/>
                  </a:cubicBezTo>
                  <a:cubicBezTo>
                    <a:pt x="68" y="15"/>
                    <a:pt x="68" y="15"/>
                    <a:pt x="68" y="15"/>
                  </a:cubicBezTo>
                  <a:cubicBezTo>
                    <a:pt x="73" y="14"/>
                    <a:pt x="76" y="8"/>
                    <a:pt x="74" y="3"/>
                  </a:cubicBezTo>
                  <a:cubicBezTo>
                    <a:pt x="74" y="2"/>
                    <a:pt x="73" y="1"/>
                    <a:pt x="73" y="0"/>
                  </a:cubicBezTo>
                </a:path>
              </a:pathLst>
            </a:custGeom>
            <a:solidFill>
              <a:srgbClr val="F65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6"/>
            <p:cNvSpPr>
              <a:spLocks/>
            </p:cNvSpPr>
            <p:nvPr/>
          </p:nvSpPr>
          <p:spPr bwMode="auto">
            <a:xfrm>
              <a:off x="4654404" y="4756516"/>
              <a:ext cx="530776" cy="334724"/>
            </a:xfrm>
            <a:custGeom>
              <a:avLst/>
              <a:gdLst>
                <a:gd name="T0" fmla="*/ 222 w 222"/>
                <a:gd name="T1" fmla="*/ 83 h 140"/>
                <a:gd name="T2" fmla="*/ 23 w 222"/>
                <a:gd name="T3" fmla="*/ 140 h 140"/>
                <a:gd name="T4" fmla="*/ 0 w 222"/>
                <a:gd name="T5" fmla="*/ 57 h 140"/>
                <a:gd name="T6" fmla="*/ 196 w 222"/>
                <a:gd name="T7" fmla="*/ 0 h 140"/>
                <a:gd name="T8" fmla="*/ 222 w 222"/>
                <a:gd name="T9" fmla="*/ 83 h 140"/>
              </a:gdLst>
              <a:ahLst/>
              <a:cxnLst>
                <a:cxn ang="0">
                  <a:pos x="T0" y="T1"/>
                </a:cxn>
                <a:cxn ang="0">
                  <a:pos x="T2" y="T3"/>
                </a:cxn>
                <a:cxn ang="0">
                  <a:pos x="T4" y="T5"/>
                </a:cxn>
                <a:cxn ang="0">
                  <a:pos x="T6" y="T7"/>
                </a:cxn>
                <a:cxn ang="0">
                  <a:pos x="T8" y="T9"/>
                </a:cxn>
              </a:cxnLst>
              <a:rect l="0" t="0" r="r" b="b"/>
              <a:pathLst>
                <a:path w="222" h="140">
                  <a:moveTo>
                    <a:pt x="222" y="83"/>
                  </a:moveTo>
                  <a:lnTo>
                    <a:pt x="23" y="140"/>
                  </a:lnTo>
                  <a:lnTo>
                    <a:pt x="0" y="57"/>
                  </a:lnTo>
                  <a:lnTo>
                    <a:pt x="196" y="0"/>
                  </a:lnTo>
                  <a:lnTo>
                    <a:pt x="222" y="83"/>
                  </a:lnTo>
                  <a:close/>
                </a:path>
              </a:pathLst>
            </a:custGeom>
            <a:solidFill>
              <a:srgbClr val="11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7"/>
            <p:cNvSpPr>
              <a:spLocks/>
            </p:cNvSpPr>
            <p:nvPr/>
          </p:nvSpPr>
          <p:spPr bwMode="auto">
            <a:xfrm>
              <a:off x="4654404" y="4756516"/>
              <a:ext cx="530776" cy="334724"/>
            </a:xfrm>
            <a:custGeom>
              <a:avLst/>
              <a:gdLst>
                <a:gd name="T0" fmla="*/ 222 w 222"/>
                <a:gd name="T1" fmla="*/ 83 h 140"/>
                <a:gd name="T2" fmla="*/ 23 w 222"/>
                <a:gd name="T3" fmla="*/ 140 h 140"/>
                <a:gd name="T4" fmla="*/ 0 w 222"/>
                <a:gd name="T5" fmla="*/ 57 h 140"/>
                <a:gd name="T6" fmla="*/ 196 w 222"/>
                <a:gd name="T7" fmla="*/ 0 h 140"/>
                <a:gd name="T8" fmla="*/ 222 w 222"/>
                <a:gd name="T9" fmla="*/ 83 h 140"/>
              </a:gdLst>
              <a:ahLst/>
              <a:cxnLst>
                <a:cxn ang="0">
                  <a:pos x="T0" y="T1"/>
                </a:cxn>
                <a:cxn ang="0">
                  <a:pos x="T2" y="T3"/>
                </a:cxn>
                <a:cxn ang="0">
                  <a:pos x="T4" y="T5"/>
                </a:cxn>
                <a:cxn ang="0">
                  <a:pos x="T6" y="T7"/>
                </a:cxn>
                <a:cxn ang="0">
                  <a:pos x="T8" y="T9"/>
                </a:cxn>
              </a:cxnLst>
              <a:rect l="0" t="0" r="r" b="b"/>
              <a:pathLst>
                <a:path w="222" h="140">
                  <a:moveTo>
                    <a:pt x="222" y="83"/>
                  </a:moveTo>
                  <a:lnTo>
                    <a:pt x="23" y="140"/>
                  </a:lnTo>
                  <a:lnTo>
                    <a:pt x="0" y="57"/>
                  </a:lnTo>
                  <a:lnTo>
                    <a:pt x="196" y="0"/>
                  </a:lnTo>
                  <a:lnTo>
                    <a:pt x="222"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8"/>
            <p:cNvSpPr>
              <a:spLocks/>
            </p:cNvSpPr>
            <p:nvPr/>
          </p:nvSpPr>
          <p:spPr bwMode="auto">
            <a:xfrm>
              <a:off x="4993909" y="5074505"/>
              <a:ext cx="277342" cy="241480"/>
            </a:xfrm>
            <a:custGeom>
              <a:avLst/>
              <a:gdLst>
                <a:gd name="T0" fmla="*/ 40 w 49"/>
                <a:gd name="T1" fmla="*/ 0 h 43"/>
                <a:gd name="T2" fmla="*/ 15 w 49"/>
                <a:gd name="T3" fmla="*/ 8 h 43"/>
                <a:gd name="T4" fmla="*/ 3 w 49"/>
                <a:gd name="T5" fmla="*/ 29 h 43"/>
                <a:gd name="T6" fmla="*/ 24 w 49"/>
                <a:gd name="T7" fmla="*/ 40 h 43"/>
                <a:gd name="T8" fmla="*/ 49 w 49"/>
                <a:gd name="T9" fmla="*/ 33 h 43"/>
                <a:gd name="T10" fmla="*/ 40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40" y="0"/>
                  </a:moveTo>
                  <a:cubicBezTo>
                    <a:pt x="15" y="8"/>
                    <a:pt x="15" y="8"/>
                    <a:pt x="15" y="8"/>
                  </a:cubicBezTo>
                  <a:cubicBezTo>
                    <a:pt x="6" y="10"/>
                    <a:pt x="0" y="20"/>
                    <a:pt x="3" y="29"/>
                  </a:cubicBezTo>
                  <a:cubicBezTo>
                    <a:pt x="6" y="38"/>
                    <a:pt x="15" y="43"/>
                    <a:pt x="24" y="40"/>
                  </a:cubicBezTo>
                  <a:cubicBezTo>
                    <a:pt x="49" y="33"/>
                    <a:pt x="49" y="33"/>
                    <a:pt x="49" y="33"/>
                  </a:cubicBezTo>
                  <a:lnTo>
                    <a:pt x="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9"/>
            <p:cNvSpPr>
              <a:spLocks/>
            </p:cNvSpPr>
            <p:nvPr/>
          </p:nvSpPr>
          <p:spPr bwMode="auto">
            <a:xfrm>
              <a:off x="5072808" y="5327938"/>
              <a:ext cx="277342" cy="243870"/>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0"/>
            <p:cNvSpPr>
              <a:spLocks/>
            </p:cNvSpPr>
            <p:nvPr/>
          </p:nvSpPr>
          <p:spPr bwMode="auto">
            <a:xfrm>
              <a:off x="5146926" y="5583762"/>
              <a:ext cx="277342" cy="243870"/>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1"/>
            <p:cNvSpPr>
              <a:spLocks/>
            </p:cNvSpPr>
            <p:nvPr/>
          </p:nvSpPr>
          <p:spPr bwMode="auto">
            <a:xfrm>
              <a:off x="5221042" y="5839587"/>
              <a:ext cx="277342" cy="243870"/>
            </a:xfrm>
            <a:custGeom>
              <a:avLst/>
              <a:gdLst>
                <a:gd name="T0" fmla="*/ 39 w 49"/>
                <a:gd name="T1" fmla="*/ 0 h 43"/>
                <a:gd name="T2" fmla="*/ 14 w 49"/>
                <a:gd name="T3" fmla="*/ 8 h 43"/>
                <a:gd name="T4" fmla="*/ 3 w 49"/>
                <a:gd name="T5" fmla="*/ 29 h 43"/>
                <a:gd name="T6" fmla="*/ 24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3" y="29"/>
                  </a:cubicBezTo>
                  <a:cubicBezTo>
                    <a:pt x="5" y="38"/>
                    <a:pt x="15" y="43"/>
                    <a:pt x="24"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2"/>
            <p:cNvSpPr>
              <a:spLocks/>
            </p:cNvSpPr>
            <p:nvPr/>
          </p:nvSpPr>
          <p:spPr bwMode="auto">
            <a:xfrm>
              <a:off x="4620932" y="4892798"/>
              <a:ext cx="537949" cy="384933"/>
            </a:xfrm>
            <a:custGeom>
              <a:avLst/>
              <a:gdLst>
                <a:gd name="T0" fmla="*/ 93 w 95"/>
                <a:gd name="T1" fmla="*/ 18 h 68"/>
                <a:gd name="T2" fmla="*/ 78 w 95"/>
                <a:gd name="T3" fmla="*/ 42 h 68"/>
                <a:gd name="T4" fmla="*/ 16 w 95"/>
                <a:gd name="T5" fmla="*/ 65 h 68"/>
                <a:gd name="T6" fmla="*/ 4 w 95"/>
                <a:gd name="T7" fmla="*/ 48 h 68"/>
                <a:gd name="T8" fmla="*/ 3 w 95"/>
                <a:gd name="T9" fmla="*/ 44 h 68"/>
                <a:gd name="T10" fmla="*/ 13 w 95"/>
                <a:gd name="T11" fmla="*/ 22 h 68"/>
                <a:gd name="T12" fmla="*/ 68 w 95"/>
                <a:gd name="T13" fmla="*/ 3 h 68"/>
                <a:gd name="T14" fmla="*/ 93 w 95"/>
                <a:gd name="T15" fmla="*/ 1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68">
                  <a:moveTo>
                    <a:pt x="93" y="18"/>
                  </a:moveTo>
                  <a:cubicBezTo>
                    <a:pt x="95" y="28"/>
                    <a:pt x="89" y="39"/>
                    <a:pt x="78" y="42"/>
                  </a:cubicBezTo>
                  <a:cubicBezTo>
                    <a:pt x="16" y="65"/>
                    <a:pt x="16" y="65"/>
                    <a:pt x="16" y="65"/>
                  </a:cubicBezTo>
                  <a:cubicBezTo>
                    <a:pt x="6" y="68"/>
                    <a:pt x="7" y="59"/>
                    <a:pt x="4" y="48"/>
                  </a:cubicBezTo>
                  <a:cubicBezTo>
                    <a:pt x="3" y="44"/>
                    <a:pt x="3" y="44"/>
                    <a:pt x="3" y="44"/>
                  </a:cubicBezTo>
                  <a:cubicBezTo>
                    <a:pt x="0" y="33"/>
                    <a:pt x="5" y="27"/>
                    <a:pt x="13" y="22"/>
                  </a:cubicBezTo>
                  <a:cubicBezTo>
                    <a:pt x="68" y="3"/>
                    <a:pt x="68" y="3"/>
                    <a:pt x="68" y="3"/>
                  </a:cubicBezTo>
                  <a:cubicBezTo>
                    <a:pt x="79" y="0"/>
                    <a:pt x="90" y="7"/>
                    <a:pt x="93" y="18"/>
                  </a:cubicBez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3"/>
            <p:cNvSpPr>
              <a:spLocks/>
            </p:cNvSpPr>
            <p:nvPr/>
          </p:nvSpPr>
          <p:spPr bwMode="auto">
            <a:xfrm>
              <a:off x="5044117" y="5323156"/>
              <a:ext cx="561858" cy="339505"/>
            </a:xfrm>
            <a:custGeom>
              <a:avLst/>
              <a:gdLst>
                <a:gd name="T0" fmla="*/ 96 w 99"/>
                <a:gd name="T1" fmla="*/ 22 h 60"/>
                <a:gd name="T2" fmla="*/ 77 w 99"/>
                <a:gd name="T3" fmla="*/ 50 h 60"/>
                <a:gd name="T4" fmla="*/ 30 w 99"/>
                <a:gd name="T5" fmla="*/ 58 h 60"/>
                <a:gd name="T6" fmla="*/ 2 w 99"/>
                <a:gd name="T7" fmla="*/ 39 h 60"/>
                <a:gd name="T8" fmla="*/ 22 w 99"/>
                <a:gd name="T9" fmla="*/ 10 h 60"/>
                <a:gd name="T10" fmla="*/ 68 w 99"/>
                <a:gd name="T11" fmla="*/ 2 h 60"/>
                <a:gd name="T12" fmla="*/ 96 w 99"/>
                <a:gd name="T13" fmla="*/ 22 h 60"/>
              </a:gdLst>
              <a:ahLst/>
              <a:cxnLst>
                <a:cxn ang="0">
                  <a:pos x="T0" y="T1"/>
                </a:cxn>
                <a:cxn ang="0">
                  <a:pos x="T2" y="T3"/>
                </a:cxn>
                <a:cxn ang="0">
                  <a:pos x="T4" y="T5"/>
                </a:cxn>
                <a:cxn ang="0">
                  <a:pos x="T6" y="T7"/>
                </a:cxn>
                <a:cxn ang="0">
                  <a:pos x="T8" y="T9"/>
                </a:cxn>
                <a:cxn ang="0">
                  <a:pos x="T10" y="T11"/>
                </a:cxn>
                <a:cxn ang="0">
                  <a:pos x="T12" y="T13"/>
                </a:cxn>
              </a:cxnLst>
              <a:rect l="0" t="0" r="r" b="b"/>
              <a:pathLst>
                <a:path w="99" h="60">
                  <a:moveTo>
                    <a:pt x="96" y="22"/>
                  </a:moveTo>
                  <a:cubicBezTo>
                    <a:pt x="99" y="35"/>
                    <a:pt x="90" y="47"/>
                    <a:pt x="77" y="50"/>
                  </a:cubicBezTo>
                  <a:cubicBezTo>
                    <a:pt x="30" y="58"/>
                    <a:pt x="30" y="58"/>
                    <a:pt x="30" y="58"/>
                  </a:cubicBezTo>
                  <a:cubicBezTo>
                    <a:pt x="17" y="60"/>
                    <a:pt x="4" y="52"/>
                    <a:pt x="2" y="39"/>
                  </a:cubicBezTo>
                  <a:cubicBezTo>
                    <a:pt x="0" y="25"/>
                    <a:pt x="8" y="13"/>
                    <a:pt x="22" y="10"/>
                  </a:cubicBezTo>
                  <a:cubicBezTo>
                    <a:pt x="68" y="2"/>
                    <a:pt x="68" y="2"/>
                    <a:pt x="68" y="2"/>
                  </a:cubicBezTo>
                  <a:cubicBezTo>
                    <a:pt x="81" y="0"/>
                    <a:pt x="94" y="8"/>
                    <a:pt x="96" y="22"/>
                  </a:cubicBez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4"/>
            <p:cNvSpPr>
              <a:spLocks/>
            </p:cNvSpPr>
            <p:nvPr/>
          </p:nvSpPr>
          <p:spPr bwMode="auto">
            <a:xfrm>
              <a:off x="4936528" y="5062549"/>
              <a:ext cx="561858" cy="344287"/>
            </a:xfrm>
            <a:custGeom>
              <a:avLst/>
              <a:gdLst>
                <a:gd name="T0" fmla="*/ 96 w 99"/>
                <a:gd name="T1" fmla="*/ 22 h 61"/>
                <a:gd name="T2" fmla="*/ 77 w 99"/>
                <a:gd name="T3" fmla="*/ 50 h 61"/>
                <a:gd name="T4" fmla="*/ 30 w 99"/>
                <a:gd name="T5" fmla="*/ 58 h 61"/>
                <a:gd name="T6" fmla="*/ 2 w 99"/>
                <a:gd name="T7" fmla="*/ 39 h 61"/>
                <a:gd name="T8" fmla="*/ 22 w 99"/>
                <a:gd name="T9" fmla="*/ 11 h 61"/>
                <a:gd name="T10" fmla="*/ 68 w 99"/>
                <a:gd name="T11" fmla="*/ 2 h 61"/>
                <a:gd name="T12" fmla="*/ 96 w 99"/>
                <a:gd name="T13" fmla="*/ 22 h 61"/>
              </a:gdLst>
              <a:ahLst/>
              <a:cxnLst>
                <a:cxn ang="0">
                  <a:pos x="T0" y="T1"/>
                </a:cxn>
                <a:cxn ang="0">
                  <a:pos x="T2" y="T3"/>
                </a:cxn>
                <a:cxn ang="0">
                  <a:pos x="T4" y="T5"/>
                </a:cxn>
                <a:cxn ang="0">
                  <a:pos x="T6" y="T7"/>
                </a:cxn>
                <a:cxn ang="0">
                  <a:pos x="T8" y="T9"/>
                </a:cxn>
                <a:cxn ang="0">
                  <a:pos x="T10" y="T11"/>
                </a:cxn>
                <a:cxn ang="0">
                  <a:pos x="T12" y="T13"/>
                </a:cxn>
              </a:cxnLst>
              <a:rect l="0" t="0" r="r" b="b"/>
              <a:pathLst>
                <a:path w="99" h="61">
                  <a:moveTo>
                    <a:pt x="96" y="22"/>
                  </a:moveTo>
                  <a:cubicBezTo>
                    <a:pt x="99" y="35"/>
                    <a:pt x="90" y="48"/>
                    <a:pt x="77" y="50"/>
                  </a:cubicBezTo>
                  <a:cubicBezTo>
                    <a:pt x="30" y="58"/>
                    <a:pt x="30" y="58"/>
                    <a:pt x="30" y="58"/>
                  </a:cubicBezTo>
                  <a:cubicBezTo>
                    <a:pt x="17" y="61"/>
                    <a:pt x="4" y="52"/>
                    <a:pt x="2" y="39"/>
                  </a:cubicBezTo>
                  <a:cubicBezTo>
                    <a:pt x="0" y="26"/>
                    <a:pt x="8" y="13"/>
                    <a:pt x="22" y="11"/>
                  </a:cubicBezTo>
                  <a:cubicBezTo>
                    <a:pt x="68" y="2"/>
                    <a:pt x="68" y="2"/>
                    <a:pt x="68" y="2"/>
                  </a:cubicBezTo>
                  <a:cubicBezTo>
                    <a:pt x="81" y="0"/>
                    <a:pt x="94" y="9"/>
                    <a:pt x="96" y="22"/>
                  </a:cubicBez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5"/>
            <p:cNvSpPr>
              <a:spLocks/>
            </p:cNvSpPr>
            <p:nvPr/>
          </p:nvSpPr>
          <p:spPr bwMode="auto">
            <a:xfrm>
              <a:off x="5118235" y="5600499"/>
              <a:ext cx="497303" cy="306033"/>
            </a:xfrm>
            <a:custGeom>
              <a:avLst/>
              <a:gdLst>
                <a:gd name="T0" fmla="*/ 86 w 88"/>
                <a:gd name="T1" fmla="*/ 20 h 54"/>
                <a:gd name="T2" fmla="*/ 69 w 88"/>
                <a:gd name="T3" fmla="*/ 44 h 54"/>
                <a:gd name="T4" fmla="*/ 27 w 88"/>
                <a:gd name="T5" fmla="*/ 52 h 54"/>
                <a:gd name="T6" fmla="*/ 2 w 88"/>
                <a:gd name="T7" fmla="*/ 35 h 54"/>
                <a:gd name="T8" fmla="*/ 20 w 88"/>
                <a:gd name="T9" fmla="*/ 10 h 54"/>
                <a:gd name="T10" fmla="*/ 61 w 88"/>
                <a:gd name="T11" fmla="*/ 2 h 54"/>
                <a:gd name="T12" fmla="*/ 86 w 88"/>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88" h="54">
                  <a:moveTo>
                    <a:pt x="86" y="20"/>
                  </a:moveTo>
                  <a:cubicBezTo>
                    <a:pt x="88" y="31"/>
                    <a:pt x="80" y="42"/>
                    <a:pt x="69" y="44"/>
                  </a:cubicBezTo>
                  <a:cubicBezTo>
                    <a:pt x="27" y="52"/>
                    <a:pt x="27" y="52"/>
                    <a:pt x="27" y="52"/>
                  </a:cubicBezTo>
                  <a:cubicBezTo>
                    <a:pt x="16" y="54"/>
                    <a:pt x="4" y="46"/>
                    <a:pt x="2" y="35"/>
                  </a:cubicBezTo>
                  <a:cubicBezTo>
                    <a:pt x="0" y="23"/>
                    <a:pt x="8" y="12"/>
                    <a:pt x="20" y="10"/>
                  </a:cubicBezTo>
                  <a:cubicBezTo>
                    <a:pt x="61" y="2"/>
                    <a:pt x="61" y="2"/>
                    <a:pt x="61" y="2"/>
                  </a:cubicBezTo>
                  <a:cubicBezTo>
                    <a:pt x="73" y="0"/>
                    <a:pt x="84" y="8"/>
                    <a:pt x="86" y="20"/>
                  </a:cubicBez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6"/>
            <p:cNvSpPr>
              <a:spLocks/>
            </p:cNvSpPr>
            <p:nvPr/>
          </p:nvSpPr>
          <p:spPr bwMode="auto">
            <a:xfrm>
              <a:off x="5151707" y="5865886"/>
              <a:ext cx="435140" cy="267779"/>
            </a:xfrm>
            <a:custGeom>
              <a:avLst/>
              <a:gdLst>
                <a:gd name="T0" fmla="*/ 75 w 77"/>
                <a:gd name="T1" fmla="*/ 17 h 47"/>
                <a:gd name="T2" fmla="*/ 60 w 77"/>
                <a:gd name="T3" fmla="*/ 39 h 47"/>
                <a:gd name="T4" fmla="*/ 23 w 77"/>
                <a:gd name="T5" fmla="*/ 45 h 47"/>
                <a:gd name="T6" fmla="*/ 1 w 77"/>
                <a:gd name="T7" fmla="*/ 30 h 47"/>
                <a:gd name="T8" fmla="*/ 17 w 77"/>
                <a:gd name="T9" fmla="*/ 8 h 47"/>
                <a:gd name="T10" fmla="*/ 53 w 77"/>
                <a:gd name="T11" fmla="*/ 1 h 47"/>
                <a:gd name="T12" fmla="*/ 75 w 77"/>
                <a:gd name="T13" fmla="*/ 17 h 47"/>
              </a:gdLst>
              <a:ahLst/>
              <a:cxnLst>
                <a:cxn ang="0">
                  <a:pos x="T0" y="T1"/>
                </a:cxn>
                <a:cxn ang="0">
                  <a:pos x="T2" y="T3"/>
                </a:cxn>
                <a:cxn ang="0">
                  <a:pos x="T4" y="T5"/>
                </a:cxn>
                <a:cxn ang="0">
                  <a:pos x="T6" y="T7"/>
                </a:cxn>
                <a:cxn ang="0">
                  <a:pos x="T8" y="T9"/>
                </a:cxn>
                <a:cxn ang="0">
                  <a:pos x="T10" y="T11"/>
                </a:cxn>
                <a:cxn ang="0">
                  <a:pos x="T12" y="T13"/>
                </a:cxn>
              </a:cxnLst>
              <a:rect l="0" t="0" r="r" b="b"/>
              <a:pathLst>
                <a:path w="77" h="47">
                  <a:moveTo>
                    <a:pt x="75" y="17"/>
                  </a:moveTo>
                  <a:cubicBezTo>
                    <a:pt x="77" y="27"/>
                    <a:pt x="70" y="37"/>
                    <a:pt x="60" y="39"/>
                  </a:cubicBezTo>
                  <a:cubicBezTo>
                    <a:pt x="23" y="45"/>
                    <a:pt x="23" y="45"/>
                    <a:pt x="23" y="45"/>
                  </a:cubicBezTo>
                  <a:cubicBezTo>
                    <a:pt x="13" y="47"/>
                    <a:pt x="3" y="40"/>
                    <a:pt x="1" y="30"/>
                  </a:cubicBezTo>
                  <a:cubicBezTo>
                    <a:pt x="0" y="20"/>
                    <a:pt x="6" y="10"/>
                    <a:pt x="17" y="8"/>
                  </a:cubicBezTo>
                  <a:cubicBezTo>
                    <a:pt x="53" y="1"/>
                    <a:pt x="53" y="1"/>
                    <a:pt x="53" y="1"/>
                  </a:cubicBezTo>
                  <a:cubicBezTo>
                    <a:pt x="63" y="0"/>
                    <a:pt x="73" y="6"/>
                    <a:pt x="75" y="17"/>
                  </a:cubicBez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7"/>
            <p:cNvSpPr>
              <a:spLocks/>
            </p:cNvSpPr>
            <p:nvPr/>
          </p:nvSpPr>
          <p:spPr bwMode="auto">
            <a:xfrm>
              <a:off x="6930523" y="3587376"/>
              <a:ext cx="344287" cy="459049"/>
            </a:xfrm>
            <a:custGeom>
              <a:avLst/>
              <a:gdLst>
                <a:gd name="T0" fmla="*/ 52 w 61"/>
                <a:gd name="T1" fmla="*/ 0 h 81"/>
                <a:gd name="T2" fmla="*/ 0 w 61"/>
                <a:gd name="T3" fmla="*/ 16 h 81"/>
                <a:gd name="T4" fmla="*/ 19 w 61"/>
                <a:gd name="T5" fmla="*/ 81 h 81"/>
                <a:gd name="T6" fmla="*/ 52 w 61"/>
                <a:gd name="T7" fmla="*/ 0 h 81"/>
              </a:gdLst>
              <a:ahLst/>
              <a:cxnLst>
                <a:cxn ang="0">
                  <a:pos x="T0" y="T1"/>
                </a:cxn>
                <a:cxn ang="0">
                  <a:pos x="T2" y="T3"/>
                </a:cxn>
                <a:cxn ang="0">
                  <a:pos x="T4" y="T5"/>
                </a:cxn>
                <a:cxn ang="0">
                  <a:pos x="T6" y="T7"/>
                </a:cxn>
              </a:cxnLst>
              <a:rect l="0" t="0" r="r" b="b"/>
              <a:pathLst>
                <a:path w="61" h="81">
                  <a:moveTo>
                    <a:pt x="52" y="0"/>
                  </a:moveTo>
                  <a:cubicBezTo>
                    <a:pt x="0" y="16"/>
                    <a:pt x="0" y="16"/>
                    <a:pt x="0" y="16"/>
                  </a:cubicBezTo>
                  <a:cubicBezTo>
                    <a:pt x="19" y="81"/>
                    <a:pt x="19" y="81"/>
                    <a:pt x="19" y="81"/>
                  </a:cubicBezTo>
                  <a:cubicBezTo>
                    <a:pt x="47" y="65"/>
                    <a:pt x="61" y="32"/>
                    <a:pt x="52" y="0"/>
                  </a:cubicBezTo>
                </a:path>
              </a:pathLst>
            </a:custGeom>
            <a:solidFill>
              <a:srgbClr val="F65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8"/>
            <p:cNvSpPr>
              <a:spLocks noEditPoints="1"/>
            </p:cNvSpPr>
            <p:nvPr/>
          </p:nvSpPr>
          <p:spPr bwMode="auto">
            <a:xfrm>
              <a:off x="6959213" y="4046425"/>
              <a:ext cx="78900" cy="52599"/>
            </a:xfrm>
            <a:custGeom>
              <a:avLst/>
              <a:gdLst>
                <a:gd name="T0" fmla="*/ 14 w 14"/>
                <a:gd name="T1" fmla="*/ 0 h 9"/>
                <a:gd name="T2" fmla="*/ 0 w 14"/>
                <a:gd name="T3" fmla="*/ 9 h 9"/>
                <a:gd name="T4" fmla="*/ 0 w 14"/>
                <a:gd name="T5" fmla="*/ 9 h 9"/>
                <a:gd name="T6" fmla="*/ 14 w 14"/>
                <a:gd name="T7" fmla="*/ 0 h 9"/>
                <a:gd name="T8" fmla="*/ 14 w 14"/>
                <a:gd name="T9" fmla="*/ 0 h 9"/>
                <a:gd name="T10" fmla="*/ 14 w 14"/>
                <a:gd name="T11" fmla="*/ 0 h 9"/>
                <a:gd name="T12" fmla="*/ 14 w 14"/>
                <a:gd name="T13" fmla="*/ 0 h 9"/>
                <a:gd name="T14" fmla="*/ 14 w 1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14" y="0"/>
                  </a:moveTo>
                  <a:cubicBezTo>
                    <a:pt x="0" y="9"/>
                    <a:pt x="0" y="9"/>
                    <a:pt x="0" y="9"/>
                  </a:cubicBezTo>
                  <a:cubicBezTo>
                    <a:pt x="0" y="9"/>
                    <a:pt x="0" y="9"/>
                    <a:pt x="0" y="9"/>
                  </a:cubicBezTo>
                  <a:cubicBezTo>
                    <a:pt x="14" y="0"/>
                    <a:pt x="14" y="0"/>
                    <a:pt x="14" y="0"/>
                  </a:cubicBezTo>
                  <a:moveTo>
                    <a:pt x="14" y="0"/>
                  </a:moveTo>
                  <a:cubicBezTo>
                    <a:pt x="14" y="0"/>
                    <a:pt x="14" y="0"/>
                    <a:pt x="14" y="0"/>
                  </a:cubicBezTo>
                  <a:cubicBezTo>
                    <a:pt x="14" y="0"/>
                    <a:pt x="14" y="0"/>
                    <a:pt x="14" y="0"/>
                  </a:cubicBezTo>
                  <a:cubicBezTo>
                    <a:pt x="14" y="0"/>
                    <a:pt x="14" y="0"/>
                    <a:pt x="14" y="0"/>
                  </a:cubicBezTo>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9"/>
            <p:cNvSpPr>
              <a:spLocks/>
            </p:cNvSpPr>
            <p:nvPr/>
          </p:nvSpPr>
          <p:spPr bwMode="auto">
            <a:xfrm>
              <a:off x="6930523" y="3678229"/>
              <a:ext cx="107590" cy="368196"/>
            </a:xfrm>
            <a:custGeom>
              <a:avLst/>
              <a:gdLst>
                <a:gd name="T0" fmla="*/ 0 w 19"/>
                <a:gd name="T1" fmla="*/ 0 h 65"/>
                <a:gd name="T2" fmla="*/ 0 w 19"/>
                <a:gd name="T3" fmla="*/ 0 h 65"/>
                <a:gd name="T4" fmla="*/ 19 w 19"/>
                <a:gd name="T5" fmla="*/ 65 h 65"/>
                <a:gd name="T6" fmla="*/ 19 w 19"/>
                <a:gd name="T7" fmla="*/ 65 h 65"/>
                <a:gd name="T8" fmla="*/ 19 w 19"/>
                <a:gd name="T9" fmla="*/ 65 h 65"/>
                <a:gd name="T10" fmla="*/ 0 w 19"/>
                <a:gd name="T11" fmla="*/ 0 h 65"/>
              </a:gdLst>
              <a:ahLst/>
              <a:cxnLst>
                <a:cxn ang="0">
                  <a:pos x="T0" y="T1"/>
                </a:cxn>
                <a:cxn ang="0">
                  <a:pos x="T2" y="T3"/>
                </a:cxn>
                <a:cxn ang="0">
                  <a:pos x="T4" y="T5"/>
                </a:cxn>
                <a:cxn ang="0">
                  <a:pos x="T6" y="T7"/>
                </a:cxn>
                <a:cxn ang="0">
                  <a:pos x="T8" y="T9"/>
                </a:cxn>
                <a:cxn ang="0">
                  <a:pos x="T10" y="T11"/>
                </a:cxn>
              </a:cxnLst>
              <a:rect l="0" t="0" r="r" b="b"/>
              <a:pathLst>
                <a:path w="19" h="65">
                  <a:moveTo>
                    <a:pt x="0" y="0"/>
                  </a:moveTo>
                  <a:cubicBezTo>
                    <a:pt x="0" y="0"/>
                    <a:pt x="0" y="0"/>
                    <a:pt x="0" y="0"/>
                  </a:cubicBezTo>
                  <a:cubicBezTo>
                    <a:pt x="19" y="65"/>
                    <a:pt x="19" y="65"/>
                    <a:pt x="19" y="65"/>
                  </a:cubicBezTo>
                  <a:cubicBezTo>
                    <a:pt x="19" y="65"/>
                    <a:pt x="19" y="65"/>
                    <a:pt x="19" y="65"/>
                  </a:cubicBezTo>
                  <a:cubicBezTo>
                    <a:pt x="19" y="65"/>
                    <a:pt x="19" y="65"/>
                    <a:pt x="19" y="65"/>
                  </a:cubicBezTo>
                  <a:cubicBezTo>
                    <a:pt x="0" y="0"/>
                    <a:pt x="0" y="0"/>
                    <a:pt x="0" y="0"/>
                  </a:cubicBezTo>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0"/>
            <p:cNvSpPr>
              <a:spLocks/>
            </p:cNvSpPr>
            <p:nvPr/>
          </p:nvSpPr>
          <p:spPr bwMode="auto">
            <a:xfrm>
              <a:off x="6844451" y="3678229"/>
              <a:ext cx="193662" cy="420795"/>
            </a:xfrm>
            <a:custGeom>
              <a:avLst/>
              <a:gdLst>
                <a:gd name="T0" fmla="*/ 36 w 81"/>
                <a:gd name="T1" fmla="*/ 0 h 176"/>
                <a:gd name="T2" fmla="*/ 0 w 81"/>
                <a:gd name="T3" fmla="*/ 10 h 176"/>
                <a:gd name="T4" fmla="*/ 48 w 81"/>
                <a:gd name="T5" fmla="*/ 176 h 176"/>
                <a:gd name="T6" fmla="*/ 81 w 81"/>
                <a:gd name="T7" fmla="*/ 154 h 176"/>
                <a:gd name="T8" fmla="*/ 81 w 81"/>
                <a:gd name="T9" fmla="*/ 154 h 176"/>
                <a:gd name="T10" fmla="*/ 36 w 81"/>
                <a:gd name="T11" fmla="*/ 0 h 176"/>
              </a:gdLst>
              <a:ahLst/>
              <a:cxnLst>
                <a:cxn ang="0">
                  <a:pos x="T0" y="T1"/>
                </a:cxn>
                <a:cxn ang="0">
                  <a:pos x="T2" y="T3"/>
                </a:cxn>
                <a:cxn ang="0">
                  <a:pos x="T4" y="T5"/>
                </a:cxn>
                <a:cxn ang="0">
                  <a:pos x="T6" y="T7"/>
                </a:cxn>
                <a:cxn ang="0">
                  <a:pos x="T8" y="T9"/>
                </a:cxn>
                <a:cxn ang="0">
                  <a:pos x="T10" y="T11"/>
                </a:cxn>
              </a:cxnLst>
              <a:rect l="0" t="0" r="r" b="b"/>
              <a:pathLst>
                <a:path w="81" h="176">
                  <a:moveTo>
                    <a:pt x="36" y="0"/>
                  </a:moveTo>
                  <a:lnTo>
                    <a:pt x="0" y="10"/>
                  </a:lnTo>
                  <a:lnTo>
                    <a:pt x="48" y="176"/>
                  </a:lnTo>
                  <a:lnTo>
                    <a:pt x="81" y="154"/>
                  </a:lnTo>
                  <a:lnTo>
                    <a:pt x="81" y="154"/>
                  </a:lnTo>
                  <a:lnTo>
                    <a:pt x="36"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1"/>
            <p:cNvSpPr>
              <a:spLocks/>
            </p:cNvSpPr>
            <p:nvPr/>
          </p:nvSpPr>
          <p:spPr bwMode="auto">
            <a:xfrm>
              <a:off x="6844451" y="3678229"/>
              <a:ext cx="193662" cy="420795"/>
            </a:xfrm>
            <a:custGeom>
              <a:avLst/>
              <a:gdLst>
                <a:gd name="T0" fmla="*/ 36 w 81"/>
                <a:gd name="T1" fmla="*/ 0 h 176"/>
                <a:gd name="T2" fmla="*/ 0 w 81"/>
                <a:gd name="T3" fmla="*/ 10 h 176"/>
                <a:gd name="T4" fmla="*/ 48 w 81"/>
                <a:gd name="T5" fmla="*/ 176 h 176"/>
                <a:gd name="T6" fmla="*/ 81 w 81"/>
                <a:gd name="T7" fmla="*/ 154 h 176"/>
                <a:gd name="T8" fmla="*/ 81 w 81"/>
                <a:gd name="T9" fmla="*/ 154 h 176"/>
                <a:gd name="T10" fmla="*/ 36 w 81"/>
                <a:gd name="T11" fmla="*/ 0 h 176"/>
              </a:gdLst>
              <a:ahLst/>
              <a:cxnLst>
                <a:cxn ang="0">
                  <a:pos x="T0" y="T1"/>
                </a:cxn>
                <a:cxn ang="0">
                  <a:pos x="T2" y="T3"/>
                </a:cxn>
                <a:cxn ang="0">
                  <a:pos x="T4" y="T5"/>
                </a:cxn>
                <a:cxn ang="0">
                  <a:pos x="T6" y="T7"/>
                </a:cxn>
                <a:cxn ang="0">
                  <a:pos x="T8" y="T9"/>
                </a:cxn>
                <a:cxn ang="0">
                  <a:pos x="T10" y="T11"/>
                </a:cxn>
              </a:cxnLst>
              <a:rect l="0" t="0" r="r" b="b"/>
              <a:pathLst>
                <a:path w="81" h="176">
                  <a:moveTo>
                    <a:pt x="36" y="0"/>
                  </a:moveTo>
                  <a:lnTo>
                    <a:pt x="0" y="10"/>
                  </a:lnTo>
                  <a:lnTo>
                    <a:pt x="48" y="176"/>
                  </a:lnTo>
                  <a:lnTo>
                    <a:pt x="81" y="154"/>
                  </a:lnTo>
                  <a:lnTo>
                    <a:pt x="81" y="154"/>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2"/>
            <p:cNvSpPr>
              <a:spLocks/>
            </p:cNvSpPr>
            <p:nvPr/>
          </p:nvSpPr>
          <p:spPr bwMode="auto">
            <a:xfrm>
              <a:off x="6844451" y="3702138"/>
              <a:ext cx="114762" cy="396887"/>
            </a:xfrm>
            <a:custGeom>
              <a:avLst/>
              <a:gdLst>
                <a:gd name="T0" fmla="*/ 0 w 48"/>
                <a:gd name="T1" fmla="*/ 0 h 166"/>
                <a:gd name="T2" fmla="*/ 0 w 48"/>
                <a:gd name="T3" fmla="*/ 0 h 166"/>
                <a:gd name="T4" fmla="*/ 48 w 48"/>
                <a:gd name="T5" fmla="*/ 166 h 166"/>
                <a:gd name="T6" fmla="*/ 48 w 48"/>
                <a:gd name="T7" fmla="*/ 166 h 166"/>
                <a:gd name="T8" fmla="*/ 0 w 48"/>
                <a:gd name="T9" fmla="*/ 0 h 166"/>
              </a:gdLst>
              <a:ahLst/>
              <a:cxnLst>
                <a:cxn ang="0">
                  <a:pos x="T0" y="T1"/>
                </a:cxn>
                <a:cxn ang="0">
                  <a:pos x="T2" y="T3"/>
                </a:cxn>
                <a:cxn ang="0">
                  <a:pos x="T4" y="T5"/>
                </a:cxn>
                <a:cxn ang="0">
                  <a:pos x="T6" y="T7"/>
                </a:cxn>
                <a:cxn ang="0">
                  <a:pos x="T8" y="T9"/>
                </a:cxn>
              </a:cxnLst>
              <a:rect l="0" t="0" r="r" b="b"/>
              <a:pathLst>
                <a:path w="48" h="166">
                  <a:moveTo>
                    <a:pt x="0" y="0"/>
                  </a:moveTo>
                  <a:lnTo>
                    <a:pt x="0" y="0"/>
                  </a:lnTo>
                  <a:lnTo>
                    <a:pt x="48" y="166"/>
                  </a:lnTo>
                  <a:lnTo>
                    <a:pt x="48" y="166"/>
                  </a:lnTo>
                  <a:lnTo>
                    <a:pt x="0" y="0"/>
                  </a:lnTo>
                  <a:close/>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p:cNvSpPr>
              <a:spLocks/>
            </p:cNvSpPr>
            <p:nvPr/>
          </p:nvSpPr>
          <p:spPr bwMode="auto">
            <a:xfrm>
              <a:off x="6844451" y="3702138"/>
              <a:ext cx="114762" cy="396887"/>
            </a:xfrm>
            <a:custGeom>
              <a:avLst/>
              <a:gdLst>
                <a:gd name="T0" fmla="*/ 0 w 48"/>
                <a:gd name="T1" fmla="*/ 0 h 166"/>
                <a:gd name="T2" fmla="*/ 0 w 48"/>
                <a:gd name="T3" fmla="*/ 0 h 166"/>
                <a:gd name="T4" fmla="*/ 48 w 48"/>
                <a:gd name="T5" fmla="*/ 166 h 166"/>
                <a:gd name="T6" fmla="*/ 48 w 48"/>
                <a:gd name="T7" fmla="*/ 166 h 166"/>
                <a:gd name="T8" fmla="*/ 0 w 48"/>
                <a:gd name="T9" fmla="*/ 0 h 166"/>
              </a:gdLst>
              <a:ahLst/>
              <a:cxnLst>
                <a:cxn ang="0">
                  <a:pos x="T0" y="T1"/>
                </a:cxn>
                <a:cxn ang="0">
                  <a:pos x="T2" y="T3"/>
                </a:cxn>
                <a:cxn ang="0">
                  <a:pos x="T4" y="T5"/>
                </a:cxn>
                <a:cxn ang="0">
                  <a:pos x="T6" y="T7"/>
                </a:cxn>
                <a:cxn ang="0">
                  <a:pos x="T8" y="T9"/>
                </a:cxn>
              </a:cxnLst>
              <a:rect l="0" t="0" r="r" b="b"/>
              <a:pathLst>
                <a:path w="48" h="166">
                  <a:moveTo>
                    <a:pt x="0" y="0"/>
                  </a:moveTo>
                  <a:lnTo>
                    <a:pt x="0" y="0"/>
                  </a:lnTo>
                  <a:lnTo>
                    <a:pt x="48" y="166"/>
                  </a:lnTo>
                  <a:lnTo>
                    <a:pt x="48" y="1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4"/>
            <p:cNvSpPr>
              <a:spLocks noEditPoints="1"/>
            </p:cNvSpPr>
            <p:nvPr/>
          </p:nvSpPr>
          <p:spPr bwMode="auto">
            <a:xfrm>
              <a:off x="4444007" y="4801944"/>
              <a:ext cx="45427" cy="9564"/>
            </a:xfrm>
            <a:custGeom>
              <a:avLst/>
              <a:gdLst>
                <a:gd name="T0" fmla="*/ 0 w 8"/>
                <a:gd name="T1" fmla="*/ 2 h 2"/>
                <a:gd name="T2" fmla="*/ 0 w 8"/>
                <a:gd name="T3" fmla="*/ 2 h 2"/>
                <a:gd name="T4" fmla="*/ 0 w 8"/>
                <a:gd name="T5" fmla="*/ 2 h 2"/>
                <a:gd name="T6" fmla="*/ 8 w 8"/>
                <a:gd name="T7" fmla="*/ 0 h 2"/>
                <a:gd name="T8" fmla="*/ 0 w 8"/>
                <a:gd name="T9" fmla="*/ 2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0" y="2"/>
                  </a:moveTo>
                  <a:cubicBezTo>
                    <a:pt x="0" y="2"/>
                    <a:pt x="0" y="2"/>
                    <a:pt x="0" y="2"/>
                  </a:cubicBezTo>
                  <a:cubicBezTo>
                    <a:pt x="0" y="2"/>
                    <a:pt x="0" y="2"/>
                    <a:pt x="0" y="2"/>
                  </a:cubicBezTo>
                  <a:moveTo>
                    <a:pt x="8" y="0"/>
                  </a:moveTo>
                  <a:cubicBezTo>
                    <a:pt x="5" y="1"/>
                    <a:pt x="3" y="1"/>
                    <a:pt x="0" y="2"/>
                  </a:cubicBezTo>
                  <a:cubicBezTo>
                    <a:pt x="3" y="1"/>
                    <a:pt x="5" y="1"/>
                    <a:pt x="8" y="0"/>
                  </a:cubicBezTo>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5"/>
            <p:cNvSpPr>
              <a:spLocks/>
            </p:cNvSpPr>
            <p:nvPr/>
          </p:nvSpPr>
          <p:spPr bwMode="auto">
            <a:xfrm>
              <a:off x="4008866" y="4421793"/>
              <a:ext cx="492521" cy="389715"/>
            </a:xfrm>
            <a:custGeom>
              <a:avLst/>
              <a:gdLst>
                <a:gd name="T0" fmla="*/ 67 w 87"/>
                <a:gd name="T1" fmla="*/ 0 h 69"/>
                <a:gd name="T2" fmla="*/ 0 w 87"/>
                <a:gd name="T3" fmla="*/ 20 h 69"/>
                <a:gd name="T4" fmla="*/ 67 w 87"/>
                <a:gd name="T5" fmla="*/ 69 h 69"/>
                <a:gd name="T6" fmla="*/ 77 w 87"/>
                <a:gd name="T7" fmla="*/ 69 h 69"/>
                <a:gd name="T8" fmla="*/ 77 w 87"/>
                <a:gd name="T9" fmla="*/ 69 h 69"/>
                <a:gd name="T10" fmla="*/ 77 w 87"/>
                <a:gd name="T11" fmla="*/ 69 h 69"/>
                <a:gd name="T12" fmla="*/ 85 w 87"/>
                <a:gd name="T13" fmla="*/ 67 h 69"/>
                <a:gd name="T14" fmla="*/ 87 w 87"/>
                <a:gd name="T15" fmla="*/ 67 h 69"/>
                <a:gd name="T16" fmla="*/ 87 w 87"/>
                <a:gd name="T17" fmla="*/ 67 h 69"/>
                <a:gd name="T18" fmla="*/ 86 w 87"/>
                <a:gd name="T19" fmla="*/ 65 h 69"/>
                <a:gd name="T20" fmla="*/ 86 w 87"/>
                <a:gd name="T21" fmla="*/ 65 h 69"/>
                <a:gd name="T22" fmla="*/ 86 w 87"/>
                <a:gd name="T23" fmla="*/ 65 h 69"/>
                <a:gd name="T24" fmla="*/ 84 w 87"/>
                <a:gd name="T25" fmla="*/ 57 h 69"/>
                <a:gd name="T26" fmla="*/ 82 w 87"/>
                <a:gd name="T27" fmla="*/ 50 h 69"/>
                <a:gd name="T28" fmla="*/ 69 w 87"/>
                <a:gd name="T29" fmla="*/ 8 h 69"/>
                <a:gd name="T30" fmla="*/ 69 w 87"/>
                <a:gd name="T31" fmla="*/ 8 h 69"/>
                <a:gd name="T32" fmla="*/ 69 w 87"/>
                <a:gd name="T33" fmla="*/ 8 h 69"/>
                <a:gd name="T34" fmla="*/ 67 w 87"/>
                <a:gd name="T35" fmla="*/ 1 h 69"/>
                <a:gd name="T36" fmla="*/ 67 w 87"/>
                <a:gd name="T37" fmla="*/ 1 h 69"/>
                <a:gd name="T38" fmla="*/ 67 w 87"/>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69">
                  <a:moveTo>
                    <a:pt x="67" y="0"/>
                  </a:moveTo>
                  <a:cubicBezTo>
                    <a:pt x="0" y="20"/>
                    <a:pt x="0" y="20"/>
                    <a:pt x="0" y="20"/>
                  </a:cubicBezTo>
                  <a:cubicBezTo>
                    <a:pt x="9" y="50"/>
                    <a:pt x="37" y="69"/>
                    <a:pt x="67" y="69"/>
                  </a:cubicBezTo>
                  <a:cubicBezTo>
                    <a:pt x="70" y="69"/>
                    <a:pt x="74" y="69"/>
                    <a:pt x="77" y="69"/>
                  </a:cubicBezTo>
                  <a:cubicBezTo>
                    <a:pt x="77" y="69"/>
                    <a:pt x="77" y="69"/>
                    <a:pt x="77" y="69"/>
                  </a:cubicBezTo>
                  <a:cubicBezTo>
                    <a:pt x="77" y="69"/>
                    <a:pt x="77" y="69"/>
                    <a:pt x="77" y="69"/>
                  </a:cubicBezTo>
                  <a:cubicBezTo>
                    <a:pt x="80" y="68"/>
                    <a:pt x="82" y="68"/>
                    <a:pt x="85" y="67"/>
                  </a:cubicBezTo>
                  <a:cubicBezTo>
                    <a:pt x="86" y="67"/>
                    <a:pt x="86" y="67"/>
                    <a:pt x="87" y="67"/>
                  </a:cubicBezTo>
                  <a:cubicBezTo>
                    <a:pt x="87" y="67"/>
                    <a:pt x="87" y="67"/>
                    <a:pt x="87" y="67"/>
                  </a:cubicBezTo>
                  <a:cubicBezTo>
                    <a:pt x="86" y="66"/>
                    <a:pt x="86" y="66"/>
                    <a:pt x="86" y="65"/>
                  </a:cubicBezTo>
                  <a:cubicBezTo>
                    <a:pt x="86" y="65"/>
                    <a:pt x="86" y="65"/>
                    <a:pt x="86" y="65"/>
                  </a:cubicBezTo>
                  <a:cubicBezTo>
                    <a:pt x="86" y="65"/>
                    <a:pt x="86" y="65"/>
                    <a:pt x="86" y="65"/>
                  </a:cubicBezTo>
                  <a:cubicBezTo>
                    <a:pt x="84" y="57"/>
                    <a:pt x="84" y="57"/>
                    <a:pt x="84" y="57"/>
                  </a:cubicBezTo>
                  <a:cubicBezTo>
                    <a:pt x="82" y="50"/>
                    <a:pt x="82" y="50"/>
                    <a:pt x="82" y="50"/>
                  </a:cubicBezTo>
                  <a:cubicBezTo>
                    <a:pt x="69" y="8"/>
                    <a:pt x="69" y="8"/>
                    <a:pt x="69" y="8"/>
                  </a:cubicBezTo>
                  <a:cubicBezTo>
                    <a:pt x="69" y="8"/>
                    <a:pt x="69" y="8"/>
                    <a:pt x="69" y="8"/>
                  </a:cubicBezTo>
                  <a:cubicBezTo>
                    <a:pt x="69" y="8"/>
                    <a:pt x="69" y="8"/>
                    <a:pt x="69" y="8"/>
                  </a:cubicBezTo>
                  <a:cubicBezTo>
                    <a:pt x="67" y="1"/>
                    <a:pt x="67" y="1"/>
                    <a:pt x="67" y="1"/>
                  </a:cubicBezTo>
                  <a:cubicBezTo>
                    <a:pt x="67" y="1"/>
                    <a:pt x="67" y="1"/>
                    <a:pt x="67" y="1"/>
                  </a:cubicBezTo>
                  <a:cubicBezTo>
                    <a:pt x="67" y="0"/>
                    <a:pt x="67" y="0"/>
                    <a:pt x="67"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6"/>
            <p:cNvSpPr>
              <a:spLocks noEditPoints="1"/>
            </p:cNvSpPr>
            <p:nvPr/>
          </p:nvSpPr>
          <p:spPr bwMode="auto">
            <a:xfrm>
              <a:off x="4494214" y="4789989"/>
              <a:ext cx="7173" cy="11955"/>
            </a:xfrm>
            <a:custGeom>
              <a:avLst/>
              <a:gdLst>
                <a:gd name="T0" fmla="*/ 0 w 1"/>
                <a:gd name="T1" fmla="*/ 0 h 2"/>
                <a:gd name="T2" fmla="*/ 1 w 1"/>
                <a:gd name="T3" fmla="*/ 2 h 2"/>
                <a:gd name="T4" fmla="*/ 1 w 1"/>
                <a:gd name="T5" fmla="*/ 2 h 2"/>
                <a:gd name="T6" fmla="*/ 0 w 1"/>
                <a:gd name="T7" fmla="*/ 0 h 2"/>
                <a:gd name="T8" fmla="*/ 0 w 1"/>
                <a:gd name="T9" fmla="*/ 0 h 2"/>
                <a:gd name="T10" fmla="*/ 0 w 1"/>
                <a:gd name="T11" fmla="*/ 0 h 2"/>
                <a:gd name="T12" fmla="*/ 0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cubicBezTo>
                    <a:pt x="0" y="1"/>
                    <a:pt x="0" y="1"/>
                    <a:pt x="1" y="2"/>
                  </a:cubicBezTo>
                  <a:cubicBezTo>
                    <a:pt x="1" y="2"/>
                    <a:pt x="1" y="2"/>
                    <a:pt x="1" y="2"/>
                  </a:cubicBezTo>
                  <a:cubicBezTo>
                    <a:pt x="0" y="1"/>
                    <a:pt x="0" y="1"/>
                    <a:pt x="0" y="0"/>
                  </a:cubicBezTo>
                  <a:moveTo>
                    <a:pt x="0" y="0"/>
                  </a:moveTo>
                  <a:cubicBezTo>
                    <a:pt x="0" y="0"/>
                    <a:pt x="0" y="0"/>
                    <a:pt x="0" y="0"/>
                  </a:cubicBezTo>
                  <a:cubicBezTo>
                    <a:pt x="0" y="0"/>
                    <a:pt x="0" y="0"/>
                    <a:pt x="0" y="0"/>
                  </a:cubicBezTo>
                  <a:cubicBezTo>
                    <a:pt x="0" y="0"/>
                    <a:pt x="0" y="0"/>
                    <a:pt x="0" y="0"/>
                  </a:cubicBezTo>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7"/>
            <p:cNvSpPr>
              <a:spLocks/>
            </p:cNvSpPr>
            <p:nvPr/>
          </p:nvSpPr>
          <p:spPr bwMode="auto">
            <a:xfrm>
              <a:off x="4389016" y="4426575"/>
              <a:ext cx="9564" cy="40646"/>
            </a:xfrm>
            <a:custGeom>
              <a:avLst/>
              <a:gdLst>
                <a:gd name="T0" fmla="*/ 0 w 4"/>
                <a:gd name="T1" fmla="*/ 0 h 17"/>
                <a:gd name="T2" fmla="*/ 0 w 4"/>
                <a:gd name="T3" fmla="*/ 0 h 17"/>
                <a:gd name="T4" fmla="*/ 4 w 4"/>
                <a:gd name="T5" fmla="*/ 17 h 17"/>
                <a:gd name="T6" fmla="*/ 4 w 4"/>
                <a:gd name="T7" fmla="*/ 17 h 17"/>
                <a:gd name="T8" fmla="*/ 0 w 4"/>
                <a:gd name="T9" fmla="*/ 0 h 17"/>
                <a:gd name="T10" fmla="*/ 0 w 4"/>
                <a:gd name="T11" fmla="*/ 0 h 17"/>
              </a:gdLst>
              <a:ahLst/>
              <a:cxnLst>
                <a:cxn ang="0">
                  <a:pos x="T0" y="T1"/>
                </a:cxn>
                <a:cxn ang="0">
                  <a:pos x="T2" y="T3"/>
                </a:cxn>
                <a:cxn ang="0">
                  <a:pos x="T4" y="T5"/>
                </a:cxn>
                <a:cxn ang="0">
                  <a:pos x="T6" y="T7"/>
                </a:cxn>
                <a:cxn ang="0">
                  <a:pos x="T8" y="T9"/>
                </a:cxn>
                <a:cxn ang="0">
                  <a:pos x="T10" y="T11"/>
                </a:cxn>
              </a:cxnLst>
              <a:rect l="0" t="0" r="r" b="b"/>
              <a:pathLst>
                <a:path w="4" h="17">
                  <a:moveTo>
                    <a:pt x="0" y="0"/>
                  </a:moveTo>
                  <a:lnTo>
                    <a:pt x="0" y="0"/>
                  </a:lnTo>
                  <a:lnTo>
                    <a:pt x="4" y="17"/>
                  </a:lnTo>
                  <a:lnTo>
                    <a:pt x="4" y="17"/>
                  </a:lnTo>
                  <a:lnTo>
                    <a:pt x="0" y="0"/>
                  </a:lnTo>
                  <a:lnTo>
                    <a:pt x="0" y="0"/>
                  </a:lnTo>
                  <a:close/>
                </a:path>
              </a:pathLst>
            </a:custGeom>
            <a:solidFill>
              <a:srgbClr val="C76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8"/>
            <p:cNvSpPr>
              <a:spLocks/>
            </p:cNvSpPr>
            <p:nvPr/>
          </p:nvSpPr>
          <p:spPr bwMode="auto">
            <a:xfrm>
              <a:off x="4389016" y="4426575"/>
              <a:ext cx="9564" cy="40646"/>
            </a:xfrm>
            <a:custGeom>
              <a:avLst/>
              <a:gdLst>
                <a:gd name="T0" fmla="*/ 0 w 4"/>
                <a:gd name="T1" fmla="*/ 0 h 17"/>
                <a:gd name="T2" fmla="*/ 0 w 4"/>
                <a:gd name="T3" fmla="*/ 0 h 17"/>
                <a:gd name="T4" fmla="*/ 4 w 4"/>
                <a:gd name="T5" fmla="*/ 17 h 17"/>
                <a:gd name="T6" fmla="*/ 4 w 4"/>
                <a:gd name="T7" fmla="*/ 17 h 17"/>
                <a:gd name="T8" fmla="*/ 0 w 4"/>
                <a:gd name="T9" fmla="*/ 0 h 17"/>
                <a:gd name="T10" fmla="*/ 0 w 4"/>
                <a:gd name="T11" fmla="*/ 0 h 17"/>
              </a:gdLst>
              <a:ahLst/>
              <a:cxnLst>
                <a:cxn ang="0">
                  <a:pos x="T0" y="T1"/>
                </a:cxn>
                <a:cxn ang="0">
                  <a:pos x="T2" y="T3"/>
                </a:cxn>
                <a:cxn ang="0">
                  <a:pos x="T4" y="T5"/>
                </a:cxn>
                <a:cxn ang="0">
                  <a:pos x="T6" y="T7"/>
                </a:cxn>
                <a:cxn ang="0">
                  <a:pos x="T8" y="T9"/>
                </a:cxn>
                <a:cxn ang="0">
                  <a:pos x="T10" y="T11"/>
                </a:cxn>
              </a:cxnLst>
              <a:rect l="0" t="0" r="r" b="b"/>
              <a:pathLst>
                <a:path w="4" h="17">
                  <a:moveTo>
                    <a:pt x="0" y="0"/>
                  </a:moveTo>
                  <a:lnTo>
                    <a:pt x="0" y="0"/>
                  </a:lnTo>
                  <a:lnTo>
                    <a:pt x="4" y="17"/>
                  </a:lnTo>
                  <a:lnTo>
                    <a:pt x="4" y="17"/>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09"/>
            <p:cNvSpPr>
              <a:spLocks noEditPoints="1"/>
            </p:cNvSpPr>
            <p:nvPr/>
          </p:nvSpPr>
          <p:spPr bwMode="auto">
            <a:xfrm>
              <a:off x="6913786" y="4856934"/>
              <a:ext cx="157798" cy="90854"/>
            </a:xfrm>
            <a:custGeom>
              <a:avLst/>
              <a:gdLst>
                <a:gd name="T0" fmla="*/ 22 w 28"/>
                <a:gd name="T1" fmla="*/ 16 h 16"/>
                <a:gd name="T2" fmla="*/ 22 w 28"/>
                <a:gd name="T3" fmla="*/ 16 h 16"/>
                <a:gd name="T4" fmla="*/ 22 w 28"/>
                <a:gd name="T5" fmla="*/ 16 h 16"/>
                <a:gd name="T6" fmla="*/ 22 w 28"/>
                <a:gd name="T7" fmla="*/ 16 h 16"/>
                <a:gd name="T8" fmla="*/ 28 w 28"/>
                <a:gd name="T9" fmla="*/ 15 h 16"/>
                <a:gd name="T10" fmla="*/ 22 w 28"/>
                <a:gd name="T11" fmla="*/ 16 h 16"/>
                <a:gd name="T12" fmla="*/ 28 w 28"/>
                <a:gd name="T13" fmla="*/ 15 h 16"/>
                <a:gd name="T14" fmla="*/ 0 w 28"/>
                <a:gd name="T15" fmla="*/ 0 h 16"/>
                <a:gd name="T16" fmla="*/ 0 w 28"/>
                <a:gd name="T17" fmla="*/ 0 h 16"/>
                <a:gd name="T18" fmla="*/ 0 w 28"/>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6">
                  <a:moveTo>
                    <a:pt x="22" y="16"/>
                  </a:moveTo>
                  <a:cubicBezTo>
                    <a:pt x="22" y="16"/>
                    <a:pt x="22" y="16"/>
                    <a:pt x="22" y="16"/>
                  </a:cubicBezTo>
                  <a:cubicBezTo>
                    <a:pt x="22" y="16"/>
                    <a:pt x="22" y="16"/>
                    <a:pt x="22" y="16"/>
                  </a:cubicBezTo>
                  <a:cubicBezTo>
                    <a:pt x="22" y="16"/>
                    <a:pt x="22" y="16"/>
                    <a:pt x="22" y="16"/>
                  </a:cubicBezTo>
                  <a:moveTo>
                    <a:pt x="28" y="15"/>
                  </a:moveTo>
                  <a:cubicBezTo>
                    <a:pt x="26" y="15"/>
                    <a:pt x="24" y="16"/>
                    <a:pt x="22" y="16"/>
                  </a:cubicBezTo>
                  <a:cubicBezTo>
                    <a:pt x="24" y="16"/>
                    <a:pt x="26" y="15"/>
                    <a:pt x="28" y="15"/>
                  </a:cubicBezTo>
                  <a:moveTo>
                    <a:pt x="0" y="0"/>
                  </a:moveTo>
                  <a:cubicBezTo>
                    <a:pt x="0" y="0"/>
                    <a:pt x="0" y="0"/>
                    <a:pt x="0" y="0"/>
                  </a:cubicBezTo>
                  <a:cubicBezTo>
                    <a:pt x="0" y="0"/>
                    <a:pt x="0" y="0"/>
                    <a:pt x="0" y="0"/>
                  </a:cubicBezTo>
                </a:path>
              </a:pathLst>
            </a:custGeom>
            <a:solidFill>
              <a:srgbClr val="F76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0"/>
            <p:cNvSpPr>
              <a:spLocks/>
            </p:cNvSpPr>
            <p:nvPr/>
          </p:nvSpPr>
          <p:spPr bwMode="auto">
            <a:xfrm>
              <a:off x="6595799" y="3702138"/>
              <a:ext cx="571421" cy="1245651"/>
            </a:xfrm>
            <a:custGeom>
              <a:avLst/>
              <a:gdLst>
                <a:gd name="T0" fmla="*/ 44 w 101"/>
                <a:gd name="T1" fmla="*/ 0 h 220"/>
                <a:gd name="T2" fmla="*/ 0 w 101"/>
                <a:gd name="T3" fmla="*/ 13 h 220"/>
                <a:gd name="T4" fmla="*/ 9 w 101"/>
                <a:gd name="T5" fmla="*/ 42 h 220"/>
                <a:gd name="T6" fmla="*/ 56 w 101"/>
                <a:gd name="T7" fmla="*/ 204 h 220"/>
                <a:gd name="T8" fmla="*/ 56 w 101"/>
                <a:gd name="T9" fmla="*/ 204 h 220"/>
                <a:gd name="T10" fmla="*/ 56 w 101"/>
                <a:gd name="T11" fmla="*/ 204 h 220"/>
                <a:gd name="T12" fmla="*/ 56 w 101"/>
                <a:gd name="T13" fmla="*/ 204 h 220"/>
                <a:gd name="T14" fmla="*/ 78 w 101"/>
                <a:gd name="T15" fmla="*/ 220 h 220"/>
                <a:gd name="T16" fmla="*/ 78 w 101"/>
                <a:gd name="T17" fmla="*/ 220 h 220"/>
                <a:gd name="T18" fmla="*/ 78 w 101"/>
                <a:gd name="T19" fmla="*/ 220 h 220"/>
                <a:gd name="T20" fmla="*/ 84 w 101"/>
                <a:gd name="T21" fmla="*/ 219 h 220"/>
                <a:gd name="T22" fmla="*/ 84 w 101"/>
                <a:gd name="T23" fmla="*/ 219 h 220"/>
                <a:gd name="T24" fmla="*/ 101 w 101"/>
                <a:gd name="T25" fmla="*/ 197 h 220"/>
                <a:gd name="T26" fmla="*/ 100 w 101"/>
                <a:gd name="T27" fmla="*/ 191 h 220"/>
                <a:gd name="T28" fmla="*/ 100 w 101"/>
                <a:gd name="T29" fmla="*/ 191 h 220"/>
                <a:gd name="T30" fmla="*/ 64 w 101"/>
                <a:gd name="T31" fmla="*/ 70 h 220"/>
                <a:gd name="T32" fmla="*/ 44 w 101"/>
                <a:gd name="T3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220">
                  <a:moveTo>
                    <a:pt x="44" y="0"/>
                  </a:moveTo>
                  <a:cubicBezTo>
                    <a:pt x="0" y="13"/>
                    <a:pt x="0" y="13"/>
                    <a:pt x="0" y="13"/>
                  </a:cubicBezTo>
                  <a:cubicBezTo>
                    <a:pt x="9" y="42"/>
                    <a:pt x="9" y="42"/>
                    <a:pt x="9" y="42"/>
                  </a:cubicBezTo>
                  <a:cubicBezTo>
                    <a:pt x="56" y="204"/>
                    <a:pt x="56" y="204"/>
                    <a:pt x="56" y="204"/>
                  </a:cubicBezTo>
                  <a:cubicBezTo>
                    <a:pt x="56" y="204"/>
                    <a:pt x="56" y="204"/>
                    <a:pt x="56" y="204"/>
                  </a:cubicBezTo>
                  <a:cubicBezTo>
                    <a:pt x="56" y="204"/>
                    <a:pt x="56" y="204"/>
                    <a:pt x="56" y="204"/>
                  </a:cubicBezTo>
                  <a:cubicBezTo>
                    <a:pt x="56" y="204"/>
                    <a:pt x="56" y="204"/>
                    <a:pt x="56" y="204"/>
                  </a:cubicBezTo>
                  <a:cubicBezTo>
                    <a:pt x="59" y="213"/>
                    <a:pt x="68" y="220"/>
                    <a:pt x="78" y="220"/>
                  </a:cubicBezTo>
                  <a:cubicBezTo>
                    <a:pt x="78" y="220"/>
                    <a:pt x="78" y="220"/>
                    <a:pt x="78" y="220"/>
                  </a:cubicBezTo>
                  <a:cubicBezTo>
                    <a:pt x="78" y="220"/>
                    <a:pt x="78" y="220"/>
                    <a:pt x="78" y="220"/>
                  </a:cubicBezTo>
                  <a:cubicBezTo>
                    <a:pt x="80" y="220"/>
                    <a:pt x="82" y="219"/>
                    <a:pt x="84" y="219"/>
                  </a:cubicBezTo>
                  <a:cubicBezTo>
                    <a:pt x="84" y="219"/>
                    <a:pt x="84" y="219"/>
                    <a:pt x="84" y="219"/>
                  </a:cubicBezTo>
                  <a:cubicBezTo>
                    <a:pt x="94" y="216"/>
                    <a:pt x="101" y="207"/>
                    <a:pt x="101" y="197"/>
                  </a:cubicBezTo>
                  <a:cubicBezTo>
                    <a:pt x="101" y="195"/>
                    <a:pt x="100" y="193"/>
                    <a:pt x="100" y="191"/>
                  </a:cubicBezTo>
                  <a:cubicBezTo>
                    <a:pt x="100" y="191"/>
                    <a:pt x="100" y="191"/>
                    <a:pt x="100" y="191"/>
                  </a:cubicBezTo>
                  <a:cubicBezTo>
                    <a:pt x="64" y="70"/>
                    <a:pt x="64" y="70"/>
                    <a:pt x="64" y="70"/>
                  </a:cubicBezTo>
                  <a:cubicBezTo>
                    <a:pt x="44" y="0"/>
                    <a:pt x="44" y="0"/>
                    <a:pt x="44" y="0"/>
                  </a:cubicBezTo>
                </a:path>
              </a:pathLst>
            </a:custGeom>
            <a:solidFill>
              <a:srgbClr val="F65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1"/>
            <p:cNvSpPr>
              <a:spLocks/>
            </p:cNvSpPr>
            <p:nvPr/>
          </p:nvSpPr>
          <p:spPr bwMode="auto">
            <a:xfrm>
              <a:off x="6646007" y="3938835"/>
              <a:ext cx="267779" cy="918099"/>
            </a:xfrm>
            <a:custGeom>
              <a:avLst/>
              <a:gdLst>
                <a:gd name="T0" fmla="*/ 0 w 112"/>
                <a:gd name="T1" fmla="*/ 0 h 384"/>
                <a:gd name="T2" fmla="*/ 38 w 112"/>
                <a:gd name="T3" fmla="*/ 128 h 384"/>
                <a:gd name="T4" fmla="*/ 112 w 112"/>
                <a:gd name="T5" fmla="*/ 384 h 384"/>
                <a:gd name="T6" fmla="*/ 0 w 112"/>
                <a:gd name="T7" fmla="*/ 0 h 384"/>
              </a:gdLst>
              <a:ahLst/>
              <a:cxnLst>
                <a:cxn ang="0">
                  <a:pos x="T0" y="T1"/>
                </a:cxn>
                <a:cxn ang="0">
                  <a:pos x="T2" y="T3"/>
                </a:cxn>
                <a:cxn ang="0">
                  <a:pos x="T4" y="T5"/>
                </a:cxn>
                <a:cxn ang="0">
                  <a:pos x="T6" y="T7"/>
                </a:cxn>
              </a:cxnLst>
              <a:rect l="0" t="0" r="r" b="b"/>
              <a:pathLst>
                <a:path w="112" h="384">
                  <a:moveTo>
                    <a:pt x="0" y="0"/>
                  </a:moveTo>
                  <a:lnTo>
                    <a:pt x="38" y="128"/>
                  </a:lnTo>
                  <a:lnTo>
                    <a:pt x="112" y="384"/>
                  </a:lnTo>
                  <a:lnTo>
                    <a:pt x="0" y="0"/>
                  </a:lnTo>
                  <a:close/>
                </a:path>
              </a:pathLst>
            </a:custGeom>
            <a:solidFill>
              <a:srgbClr val="ECA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2"/>
            <p:cNvSpPr>
              <a:spLocks/>
            </p:cNvSpPr>
            <p:nvPr/>
          </p:nvSpPr>
          <p:spPr bwMode="auto">
            <a:xfrm>
              <a:off x="6646007" y="3938835"/>
              <a:ext cx="267779" cy="918099"/>
            </a:xfrm>
            <a:custGeom>
              <a:avLst/>
              <a:gdLst>
                <a:gd name="T0" fmla="*/ 0 w 112"/>
                <a:gd name="T1" fmla="*/ 0 h 384"/>
                <a:gd name="T2" fmla="*/ 38 w 112"/>
                <a:gd name="T3" fmla="*/ 128 h 384"/>
                <a:gd name="T4" fmla="*/ 112 w 112"/>
                <a:gd name="T5" fmla="*/ 384 h 384"/>
                <a:gd name="T6" fmla="*/ 0 w 112"/>
                <a:gd name="T7" fmla="*/ 0 h 384"/>
              </a:gdLst>
              <a:ahLst/>
              <a:cxnLst>
                <a:cxn ang="0">
                  <a:pos x="T0" y="T1"/>
                </a:cxn>
                <a:cxn ang="0">
                  <a:pos x="T2" y="T3"/>
                </a:cxn>
                <a:cxn ang="0">
                  <a:pos x="T4" y="T5"/>
                </a:cxn>
                <a:cxn ang="0">
                  <a:pos x="T6" y="T7"/>
                </a:cxn>
              </a:cxnLst>
              <a:rect l="0" t="0" r="r" b="b"/>
              <a:pathLst>
                <a:path w="112" h="384">
                  <a:moveTo>
                    <a:pt x="0" y="0"/>
                  </a:moveTo>
                  <a:lnTo>
                    <a:pt x="38" y="128"/>
                  </a:lnTo>
                  <a:lnTo>
                    <a:pt x="112" y="3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3"/>
            <p:cNvSpPr>
              <a:spLocks noEditPoints="1"/>
            </p:cNvSpPr>
            <p:nvPr/>
          </p:nvSpPr>
          <p:spPr bwMode="auto">
            <a:xfrm>
              <a:off x="5201915" y="4579591"/>
              <a:ext cx="7173" cy="16737"/>
            </a:xfrm>
            <a:custGeom>
              <a:avLst/>
              <a:gdLst>
                <a:gd name="T0" fmla="*/ 1 w 1"/>
                <a:gd name="T1" fmla="*/ 3 h 3"/>
                <a:gd name="T2" fmla="*/ 1 w 1"/>
                <a:gd name="T3" fmla="*/ 3 h 3"/>
                <a:gd name="T4" fmla="*/ 1 w 1"/>
                <a:gd name="T5" fmla="*/ 3 h 3"/>
                <a:gd name="T6" fmla="*/ 0 w 1"/>
                <a:gd name="T7" fmla="*/ 2 h 3"/>
                <a:gd name="T8" fmla="*/ 1 w 1"/>
                <a:gd name="T9" fmla="*/ 2 h 3"/>
                <a:gd name="T10" fmla="*/ 0 w 1"/>
                <a:gd name="T11" fmla="*/ 2 h 3"/>
                <a:gd name="T12" fmla="*/ 0 w 1"/>
                <a:gd name="T13" fmla="*/ 2 h 3"/>
                <a:gd name="T14" fmla="*/ 0 w 1"/>
                <a:gd name="T15" fmla="*/ 2 h 3"/>
                <a:gd name="T16" fmla="*/ 0 w 1"/>
                <a:gd name="T17" fmla="*/ 2 h 3"/>
                <a:gd name="T18" fmla="*/ 0 w 1"/>
                <a:gd name="T19" fmla="*/ 2 h 3"/>
                <a:gd name="T20" fmla="*/ 0 w 1"/>
                <a:gd name="T21" fmla="*/ 2 h 3"/>
                <a:gd name="T22" fmla="*/ 0 w 1"/>
                <a:gd name="T23" fmla="*/ 2 h 3"/>
                <a:gd name="T24" fmla="*/ 0 w 1"/>
                <a:gd name="T25" fmla="*/ 2 h 3"/>
                <a:gd name="T26" fmla="*/ 0 w 1"/>
                <a:gd name="T27" fmla="*/ 2 h 3"/>
                <a:gd name="T28" fmla="*/ 0 w 1"/>
                <a:gd name="T29" fmla="*/ 2 h 3"/>
                <a:gd name="T30" fmla="*/ 0 w 1"/>
                <a:gd name="T31" fmla="*/ 2 h 3"/>
                <a:gd name="T32" fmla="*/ 0 w 1"/>
                <a:gd name="T33" fmla="*/ 2 h 3"/>
                <a:gd name="T34" fmla="*/ 0 w 1"/>
                <a:gd name="T35" fmla="*/ 2 h 3"/>
                <a:gd name="T36" fmla="*/ 0 w 1"/>
                <a:gd name="T37" fmla="*/ 2 h 3"/>
                <a:gd name="T38" fmla="*/ 0 w 1"/>
                <a:gd name="T39" fmla="*/ 2 h 3"/>
                <a:gd name="T40" fmla="*/ 0 w 1"/>
                <a:gd name="T41" fmla="*/ 2 h 3"/>
                <a:gd name="T42" fmla="*/ 0 w 1"/>
                <a:gd name="T43" fmla="*/ 2 h 3"/>
                <a:gd name="T44" fmla="*/ 0 w 1"/>
                <a:gd name="T45" fmla="*/ 2 h 3"/>
                <a:gd name="T46" fmla="*/ 0 w 1"/>
                <a:gd name="T47" fmla="*/ 2 h 3"/>
                <a:gd name="T48" fmla="*/ 0 w 1"/>
                <a:gd name="T49" fmla="*/ 2 h 3"/>
                <a:gd name="T50" fmla="*/ 0 w 1"/>
                <a:gd name="T51" fmla="*/ 2 h 3"/>
                <a:gd name="T52" fmla="*/ 0 w 1"/>
                <a:gd name="T53" fmla="*/ 2 h 3"/>
                <a:gd name="T54" fmla="*/ 0 w 1"/>
                <a:gd name="T55" fmla="*/ 2 h 3"/>
                <a:gd name="T56" fmla="*/ 0 w 1"/>
                <a:gd name="T57" fmla="*/ 2 h 3"/>
                <a:gd name="T58" fmla="*/ 0 w 1"/>
                <a:gd name="T59" fmla="*/ 2 h 3"/>
                <a:gd name="T60" fmla="*/ 0 w 1"/>
                <a:gd name="T61" fmla="*/ 2 h 3"/>
                <a:gd name="T62" fmla="*/ 0 w 1"/>
                <a:gd name="T63" fmla="*/ 2 h 3"/>
                <a:gd name="T64" fmla="*/ 0 w 1"/>
                <a:gd name="T65" fmla="*/ 2 h 3"/>
                <a:gd name="T66" fmla="*/ 0 w 1"/>
                <a:gd name="T67" fmla="*/ 1 h 3"/>
                <a:gd name="T68" fmla="*/ 0 w 1"/>
                <a:gd name="T69" fmla="*/ 2 h 3"/>
                <a:gd name="T70" fmla="*/ 0 w 1"/>
                <a:gd name="T71" fmla="*/ 1 h 3"/>
                <a:gd name="T72" fmla="*/ 0 w 1"/>
                <a:gd name="T73" fmla="*/ 1 h 3"/>
                <a:gd name="T74" fmla="*/ 0 w 1"/>
                <a:gd name="T75" fmla="*/ 1 h 3"/>
                <a:gd name="T76" fmla="*/ 0 w 1"/>
                <a:gd name="T77" fmla="*/ 1 h 3"/>
                <a:gd name="T78" fmla="*/ 0 w 1"/>
                <a:gd name="T79" fmla="*/ 1 h 3"/>
                <a:gd name="T80" fmla="*/ 0 w 1"/>
                <a:gd name="T81" fmla="*/ 1 h 3"/>
                <a:gd name="T82" fmla="*/ 0 w 1"/>
                <a:gd name="T83" fmla="*/ 1 h 3"/>
                <a:gd name="T84" fmla="*/ 0 w 1"/>
                <a:gd name="T85" fmla="*/ 1 h 3"/>
                <a:gd name="T86" fmla="*/ 0 w 1"/>
                <a:gd name="T87" fmla="*/ 1 h 3"/>
                <a:gd name="T88" fmla="*/ 0 w 1"/>
                <a:gd name="T89" fmla="*/ 1 h 3"/>
                <a:gd name="T90" fmla="*/ 0 w 1"/>
                <a:gd name="T91" fmla="*/ 1 h 3"/>
                <a:gd name="T92" fmla="*/ 0 w 1"/>
                <a:gd name="T93" fmla="*/ 1 h 3"/>
                <a:gd name="T94" fmla="*/ 0 w 1"/>
                <a:gd name="T95" fmla="*/ 1 h 3"/>
                <a:gd name="T96" fmla="*/ 0 w 1"/>
                <a:gd name="T97" fmla="*/ 1 h 3"/>
                <a:gd name="T98" fmla="*/ 0 w 1"/>
                <a:gd name="T99" fmla="*/ 1 h 3"/>
                <a:gd name="T100" fmla="*/ 0 w 1"/>
                <a:gd name="T101" fmla="*/ 1 h 3"/>
                <a:gd name="T102" fmla="*/ 0 w 1"/>
                <a:gd name="T103" fmla="*/ 1 h 3"/>
                <a:gd name="T104" fmla="*/ 0 w 1"/>
                <a:gd name="T105" fmla="*/ 1 h 3"/>
                <a:gd name="T106" fmla="*/ 0 w 1"/>
                <a:gd name="T107" fmla="*/ 1 h 3"/>
                <a:gd name="T108" fmla="*/ 0 w 1"/>
                <a:gd name="T109" fmla="*/ 1 h 3"/>
                <a:gd name="T110" fmla="*/ 0 w 1"/>
                <a:gd name="T111" fmla="*/ 1 h 3"/>
                <a:gd name="T112" fmla="*/ 0 w 1"/>
                <a:gd name="T113" fmla="*/ 1 h 3"/>
                <a:gd name="T114" fmla="*/ 0 w 1"/>
                <a:gd name="T115" fmla="*/ 0 h 3"/>
                <a:gd name="T116" fmla="*/ 0 w 1"/>
                <a:gd name="T117" fmla="*/ 0 h 3"/>
                <a:gd name="T118" fmla="*/ 0 w 1"/>
                <a:gd name="T119" fmla="*/ 1 h 3"/>
                <a:gd name="T120" fmla="*/ 0 w 1"/>
                <a:gd name="T121" fmla="*/ 0 h 3"/>
                <a:gd name="T122" fmla="*/ 0 w 1"/>
                <a:gd name="T1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 h="3">
                  <a:moveTo>
                    <a:pt x="1" y="3"/>
                  </a:moveTo>
                  <a:cubicBezTo>
                    <a:pt x="1" y="3"/>
                    <a:pt x="1" y="3"/>
                    <a:pt x="1" y="3"/>
                  </a:cubicBezTo>
                  <a:cubicBezTo>
                    <a:pt x="1" y="3"/>
                    <a:pt x="1" y="3"/>
                    <a:pt x="1" y="3"/>
                  </a:cubicBezTo>
                  <a:moveTo>
                    <a:pt x="0" y="2"/>
                  </a:moveTo>
                  <a:cubicBezTo>
                    <a:pt x="1" y="2"/>
                    <a:pt x="1" y="2"/>
                    <a:pt x="1" y="2"/>
                  </a:cubicBezTo>
                  <a:cubicBezTo>
                    <a:pt x="1"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2"/>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1"/>
                  </a:cubicBezTo>
                  <a:cubicBezTo>
                    <a:pt x="0" y="0"/>
                    <a:pt x="0" y="0"/>
                    <a:pt x="0" y="0"/>
                  </a:cubicBezTo>
                  <a:cubicBezTo>
                    <a:pt x="0" y="0"/>
                    <a:pt x="0" y="0"/>
                    <a:pt x="0" y="0"/>
                  </a:cubicBezTo>
                </a:path>
              </a:pathLst>
            </a:custGeom>
            <a:solidFill>
              <a:srgbClr val="F76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14"/>
            <p:cNvSpPr>
              <a:spLocks noEditPoints="1"/>
            </p:cNvSpPr>
            <p:nvPr/>
          </p:nvSpPr>
          <p:spPr bwMode="auto">
            <a:xfrm>
              <a:off x="4398579" y="4467220"/>
              <a:ext cx="95635" cy="322770"/>
            </a:xfrm>
            <a:custGeom>
              <a:avLst/>
              <a:gdLst>
                <a:gd name="T0" fmla="*/ 17 w 17"/>
                <a:gd name="T1" fmla="*/ 57 h 57"/>
                <a:gd name="T2" fmla="*/ 17 w 17"/>
                <a:gd name="T3" fmla="*/ 57 h 57"/>
                <a:gd name="T4" fmla="*/ 17 w 17"/>
                <a:gd name="T5" fmla="*/ 57 h 57"/>
                <a:gd name="T6" fmla="*/ 15 w 17"/>
                <a:gd name="T7" fmla="*/ 49 h 57"/>
                <a:gd name="T8" fmla="*/ 15 w 17"/>
                <a:gd name="T9" fmla="*/ 49 h 57"/>
                <a:gd name="T10" fmla="*/ 17 w 17"/>
                <a:gd name="T11" fmla="*/ 57 h 57"/>
                <a:gd name="T12" fmla="*/ 15 w 17"/>
                <a:gd name="T13" fmla="*/ 49 h 57"/>
                <a:gd name="T14" fmla="*/ 0 w 17"/>
                <a:gd name="T15" fmla="*/ 0 h 57"/>
                <a:gd name="T16" fmla="*/ 0 w 17"/>
                <a:gd name="T17" fmla="*/ 0 h 57"/>
                <a:gd name="T18" fmla="*/ 13 w 17"/>
                <a:gd name="T19" fmla="*/ 42 h 57"/>
                <a:gd name="T20" fmla="*/ 0 w 17"/>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7">
                  <a:moveTo>
                    <a:pt x="17" y="57"/>
                  </a:moveTo>
                  <a:cubicBezTo>
                    <a:pt x="17" y="57"/>
                    <a:pt x="17" y="57"/>
                    <a:pt x="17" y="57"/>
                  </a:cubicBezTo>
                  <a:cubicBezTo>
                    <a:pt x="17" y="57"/>
                    <a:pt x="17" y="57"/>
                    <a:pt x="17" y="57"/>
                  </a:cubicBezTo>
                  <a:moveTo>
                    <a:pt x="15" y="49"/>
                  </a:moveTo>
                  <a:cubicBezTo>
                    <a:pt x="15" y="49"/>
                    <a:pt x="15" y="49"/>
                    <a:pt x="15" y="49"/>
                  </a:cubicBezTo>
                  <a:cubicBezTo>
                    <a:pt x="17" y="57"/>
                    <a:pt x="17" y="57"/>
                    <a:pt x="17" y="57"/>
                  </a:cubicBezTo>
                  <a:cubicBezTo>
                    <a:pt x="15" y="49"/>
                    <a:pt x="15" y="49"/>
                    <a:pt x="15" y="49"/>
                  </a:cubicBezTo>
                  <a:moveTo>
                    <a:pt x="0" y="0"/>
                  </a:moveTo>
                  <a:cubicBezTo>
                    <a:pt x="0" y="0"/>
                    <a:pt x="0" y="0"/>
                    <a:pt x="0" y="0"/>
                  </a:cubicBezTo>
                  <a:cubicBezTo>
                    <a:pt x="13" y="42"/>
                    <a:pt x="13" y="42"/>
                    <a:pt x="13" y="42"/>
                  </a:cubicBezTo>
                  <a:cubicBezTo>
                    <a:pt x="0" y="0"/>
                    <a:pt x="0" y="0"/>
                    <a:pt x="0" y="0"/>
                  </a:cubicBezTo>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5"/>
            <p:cNvSpPr>
              <a:spLocks/>
            </p:cNvSpPr>
            <p:nvPr/>
          </p:nvSpPr>
          <p:spPr bwMode="auto">
            <a:xfrm>
              <a:off x="4398579" y="4211395"/>
              <a:ext cx="822463" cy="681402"/>
            </a:xfrm>
            <a:custGeom>
              <a:avLst/>
              <a:gdLst>
                <a:gd name="T0" fmla="*/ 123 w 145"/>
                <a:gd name="T1" fmla="*/ 0 h 120"/>
                <a:gd name="T2" fmla="*/ 73 w 145"/>
                <a:gd name="T3" fmla="*/ 15 h 120"/>
                <a:gd name="T4" fmla="*/ 66 w 145"/>
                <a:gd name="T5" fmla="*/ 26 h 120"/>
                <a:gd name="T6" fmla="*/ 0 w 145"/>
                <a:gd name="T7" fmla="*/ 45 h 120"/>
                <a:gd name="T8" fmla="*/ 13 w 145"/>
                <a:gd name="T9" fmla="*/ 87 h 120"/>
                <a:gd name="T10" fmla="*/ 78 w 145"/>
                <a:gd name="T11" fmla="*/ 68 h 120"/>
                <a:gd name="T12" fmla="*/ 85 w 145"/>
                <a:gd name="T13" fmla="*/ 60 h 120"/>
                <a:gd name="T14" fmla="*/ 87 w 145"/>
                <a:gd name="T15" fmla="*/ 63 h 120"/>
                <a:gd name="T16" fmla="*/ 87 w 145"/>
                <a:gd name="T17" fmla="*/ 66 h 120"/>
                <a:gd name="T18" fmla="*/ 80 w 145"/>
                <a:gd name="T19" fmla="*/ 75 h 120"/>
                <a:gd name="T20" fmla="*/ 15 w 145"/>
                <a:gd name="T21" fmla="*/ 94 h 120"/>
                <a:gd name="T22" fmla="*/ 17 w 145"/>
                <a:gd name="T23" fmla="*/ 102 h 120"/>
                <a:gd name="T24" fmla="*/ 17 w 145"/>
                <a:gd name="T25" fmla="*/ 102 h 120"/>
                <a:gd name="T26" fmla="*/ 17 w 145"/>
                <a:gd name="T27" fmla="*/ 102 h 120"/>
                <a:gd name="T28" fmla="*/ 18 w 145"/>
                <a:gd name="T29" fmla="*/ 104 h 120"/>
                <a:gd name="T30" fmla="*/ 41 w 145"/>
                <a:gd name="T31" fmla="*/ 120 h 120"/>
                <a:gd name="T32" fmla="*/ 43 w 145"/>
                <a:gd name="T33" fmla="*/ 120 h 120"/>
                <a:gd name="T34" fmla="*/ 130 w 145"/>
                <a:gd name="T35" fmla="*/ 95 h 120"/>
                <a:gd name="T36" fmla="*/ 143 w 145"/>
                <a:gd name="T37" fmla="*/ 68 h 120"/>
                <a:gd name="T38" fmla="*/ 143 w 145"/>
                <a:gd name="T39" fmla="*/ 68 h 120"/>
                <a:gd name="T40" fmla="*/ 143 w 145"/>
                <a:gd name="T41" fmla="*/ 67 h 120"/>
                <a:gd name="T42" fmla="*/ 142 w 145"/>
                <a:gd name="T43" fmla="*/ 67 h 120"/>
                <a:gd name="T44" fmla="*/ 142 w 145"/>
                <a:gd name="T45" fmla="*/ 67 h 120"/>
                <a:gd name="T46" fmla="*/ 142 w 145"/>
                <a:gd name="T47" fmla="*/ 67 h 120"/>
                <a:gd name="T48" fmla="*/ 142 w 145"/>
                <a:gd name="T49" fmla="*/ 67 h 120"/>
                <a:gd name="T50" fmla="*/ 142 w 145"/>
                <a:gd name="T51" fmla="*/ 67 h 120"/>
                <a:gd name="T52" fmla="*/ 142 w 145"/>
                <a:gd name="T53" fmla="*/ 67 h 120"/>
                <a:gd name="T54" fmla="*/ 142 w 145"/>
                <a:gd name="T55" fmla="*/ 67 h 120"/>
                <a:gd name="T56" fmla="*/ 142 w 145"/>
                <a:gd name="T57" fmla="*/ 67 h 120"/>
                <a:gd name="T58" fmla="*/ 142 w 145"/>
                <a:gd name="T59" fmla="*/ 67 h 120"/>
                <a:gd name="T60" fmla="*/ 142 w 145"/>
                <a:gd name="T61" fmla="*/ 67 h 120"/>
                <a:gd name="T62" fmla="*/ 142 w 145"/>
                <a:gd name="T63" fmla="*/ 67 h 120"/>
                <a:gd name="T64" fmla="*/ 142 w 145"/>
                <a:gd name="T65" fmla="*/ 67 h 120"/>
                <a:gd name="T66" fmla="*/ 142 w 145"/>
                <a:gd name="T67" fmla="*/ 67 h 120"/>
                <a:gd name="T68" fmla="*/ 142 w 145"/>
                <a:gd name="T69" fmla="*/ 67 h 120"/>
                <a:gd name="T70" fmla="*/ 142 w 145"/>
                <a:gd name="T71" fmla="*/ 67 h 120"/>
                <a:gd name="T72" fmla="*/ 142 w 145"/>
                <a:gd name="T73" fmla="*/ 67 h 120"/>
                <a:gd name="T74" fmla="*/ 142 w 145"/>
                <a:gd name="T75" fmla="*/ 67 h 120"/>
                <a:gd name="T76" fmla="*/ 142 w 145"/>
                <a:gd name="T77" fmla="*/ 67 h 120"/>
                <a:gd name="T78" fmla="*/ 142 w 145"/>
                <a:gd name="T79" fmla="*/ 67 h 120"/>
                <a:gd name="T80" fmla="*/ 142 w 145"/>
                <a:gd name="T81" fmla="*/ 67 h 120"/>
                <a:gd name="T82" fmla="*/ 142 w 145"/>
                <a:gd name="T83" fmla="*/ 66 h 120"/>
                <a:gd name="T84" fmla="*/ 142 w 145"/>
                <a:gd name="T85" fmla="*/ 66 h 120"/>
                <a:gd name="T86" fmla="*/ 142 w 145"/>
                <a:gd name="T87" fmla="*/ 66 h 120"/>
                <a:gd name="T88" fmla="*/ 142 w 145"/>
                <a:gd name="T89" fmla="*/ 66 h 120"/>
                <a:gd name="T90" fmla="*/ 142 w 145"/>
                <a:gd name="T91" fmla="*/ 66 h 120"/>
                <a:gd name="T92" fmla="*/ 142 w 145"/>
                <a:gd name="T93" fmla="*/ 66 h 120"/>
                <a:gd name="T94" fmla="*/ 142 w 145"/>
                <a:gd name="T95" fmla="*/ 66 h 120"/>
                <a:gd name="T96" fmla="*/ 142 w 145"/>
                <a:gd name="T97" fmla="*/ 66 h 120"/>
                <a:gd name="T98" fmla="*/ 142 w 145"/>
                <a:gd name="T99" fmla="*/ 66 h 120"/>
                <a:gd name="T100" fmla="*/ 142 w 145"/>
                <a:gd name="T101" fmla="*/ 66 h 120"/>
                <a:gd name="T102" fmla="*/ 142 w 145"/>
                <a:gd name="T103" fmla="*/ 66 h 120"/>
                <a:gd name="T104" fmla="*/ 142 w 145"/>
                <a:gd name="T105" fmla="*/ 66 h 120"/>
                <a:gd name="T106" fmla="*/ 142 w 145"/>
                <a:gd name="T107" fmla="*/ 66 h 120"/>
                <a:gd name="T108" fmla="*/ 142 w 145"/>
                <a:gd name="T109" fmla="*/ 66 h 120"/>
                <a:gd name="T110" fmla="*/ 142 w 145"/>
                <a:gd name="T111" fmla="*/ 66 h 120"/>
                <a:gd name="T112" fmla="*/ 142 w 145"/>
                <a:gd name="T113" fmla="*/ 66 h 120"/>
                <a:gd name="T114" fmla="*/ 142 w 145"/>
                <a:gd name="T115" fmla="*/ 65 h 120"/>
                <a:gd name="T116" fmla="*/ 142 w 145"/>
                <a:gd name="T117" fmla="*/ 65 h 120"/>
                <a:gd name="T118" fmla="*/ 123 w 145"/>
                <a:gd name="T11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20">
                  <a:moveTo>
                    <a:pt x="123" y="0"/>
                  </a:moveTo>
                  <a:cubicBezTo>
                    <a:pt x="73" y="15"/>
                    <a:pt x="73" y="15"/>
                    <a:pt x="73" y="15"/>
                  </a:cubicBezTo>
                  <a:cubicBezTo>
                    <a:pt x="74" y="20"/>
                    <a:pt x="71" y="25"/>
                    <a:pt x="66" y="26"/>
                  </a:cubicBezTo>
                  <a:cubicBezTo>
                    <a:pt x="0" y="45"/>
                    <a:pt x="0" y="45"/>
                    <a:pt x="0" y="45"/>
                  </a:cubicBezTo>
                  <a:cubicBezTo>
                    <a:pt x="13" y="87"/>
                    <a:pt x="13" y="87"/>
                    <a:pt x="13" y="87"/>
                  </a:cubicBezTo>
                  <a:cubicBezTo>
                    <a:pt x="78" y="68"/>
                    <a:pt x="78" y="68"/>
                    <a:pt x="78" y="68"/>
                  </a:cubicBezTo>
                  <a:cubicBezTo>
                    <a:pt x="82" y="67"/>
                    <a:pt x="85" y="64"/>
                    <a:pt x="85" y="60"/>
                  </a:cubicBezTo>
                  <a:cubicBezTo>
                    <a:pt x="86" y="61"/>
                    <a:pt x="87" y="62"/>
                    <a:pt x="87" y="63"/>
                  </a:cubicBezTo>
                  <a:cubicBezTo>
                    <a:pt x="87" y="64"/>
                    <a:pt x="87" y="65"/>
                    <a:pt x="87" y="66"/>
                  </a:cubicBezTo>
                  <a:cubicBezTo>
                    <a:pt x="87" y="70"/>
                    <a:pt x="85" y="74"/>
                    <a:pt x="80" y="75"/>
                  </a:cubicBezTo>
                  <a:cubicBezTo>
                    <a:pt x="15" y="94"/>
                    <a:pt x="15" y="94"/>
                    <a:pt x="15" y="94"/>
                  </a:cubicBezTo>
                  <a:cubicBezTo>
                    <a:pt x="17" y="102"/>
                    <a:pt x="17" y="102"/>
                    <a:pt x="17" y="102"/>
                  </a:cubicBezTo>
                  <a:cubicBezTo>
                    <a:pt x="17" y="102"/>
                    <a:pt x="17" y="102"/>
                    <a:pt x="17" y="102"/>
                  </a:cubicBezTo>
                  <a:cubicBezTo>
                    <a:pt x="17" y="102"/>
                    <a:pt x="17" y="102"/>
                    <a:pt x="17" y="102"/>
                  </a:cubicBezTo>
                  <a:cubicBezTo>
                    <a:pt x="17" y="103"/>
                    <a:pt x="17" y="103"/>
                    <a:pt x="18" y="104"/>
                  </a:cubicBezTo>
                  <a:cubicBezTo>
                    <a:pt x="21" y="114"/>
                    <a:pt x="31" y="120"/>
                    <a:pt x="41" y="120"/>
                  </a:cubicBezTo>
                  <a:cubicBezTo>
                    <a:pt x="42" y="120"/>
                    <a:pt x="42" y="120"/>
                    <a:pt x="43" y="120"/>
                  </a:cubicBezTo>
                  <a:cubicBezTo>
                    <a:pt x="130" y="95"/>
                    <a:pt x="130" y="95"/>
                    <a:pt x="130" y="95"/>
                  </a:cubicBezTo>
                  <a:cubicBezTo>
                    <a:pt x="140" y="89"/>
                    <a:pt x="145" y="78"/>
                    <a:pt x="143" y="68"/>
                  </a:cubicBezTo>
                  <a:cubicBezTo>
                    <a:pt x="143" y="68"/>
                    <a:pt x="143" y="68"/>
                    <a:pt x="143" y="68"/>
                  </a:cubicBezTo>
                  <a:cubicBezTo>
                    <a:pt x="143" y="68"/>
                    <a:pt x="143" y="67"/>
                    <a:pt x="143" y="67"/>
                  </a:cubicBezTo>
                  <a:cubicBezTo>
                    <a:pt x="143" y="67"/>
                    <a:pt x="143"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7"/>
                    <a:pt x="142" y="67"/>
                    <a:pt x="142" y="67"/>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6"/>
                    <a:pt x="142" y="66"/>
                    <a:pt x="142" y="66"/>
                  </a:cubicBezTo>
                  <a:cubicBezTo>
                    <a:pt x="142" y="65"/>
                    <a:pt x="142" y="65"/>
                    <a:pt x="142" y="65"/>
                  </a:cubicBezTo>
                  <a:cubicBezTo>
                    <a:pt x="142" y="65"/>
                    <a:pt x="142" y="65"/>
                    <a:pt x="142" y="65"/>
                  </a:cubicBezTo>
                  <a:cubicBezTo>
                    <a:pt x="123" y="0"/>
                    <a:pt x="123" y="0"/>
                    <a:pt x="123" y="0"/>
                  </a:cubicBezTo>
                </a:path>
              </a:pathLst>
            </a:custGeom>
            <a:solidFill>
              <a:srgbClr val="F65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6"/>
            <p:cNvSpPr>
              <a:spLocks/>
            </p:cNvSpPr>
            <p:nvPr/>
          </p:nvSpPr>
          <p:spPr bwMode="auto">
            <a:xfrm>
              <a:off x="4484651" y="4586765"/>
              <a:ext cx="406450" cy="157798"/>
            </a:xfrm>
            <a:custGeom>
              <a:avLst/>
              <a:gdLst>
                <a:gd name="T0" fmla="*/ 72 w 72"/>
                <a:gd name="T1" fmla="*/ 0 h 28"/>
                <a:gd name="T2" fmla="*/ 65 w 72"/>
                <a:gd name="T3" fmla="*/ 9 h 28"/>
                <a:gd name="T4" fmla="*/ 0 w 72"/>
                <a:gd name="T5" fmla="*/ 28 h 28"/>
                <a:gd name="T6" fmla="*/ 0 w 72"/>
                <a:gd name="T7" fmla="*/ 28 h 28"/>
                <a:gd name="T8" fmla="*/ 65 w 72"/>
                <a:gd name="T9" fmla="*/ 9 h 28"/>
                <a:gd name="T10" fmla="*/ 72 w 72"/>
                <a:gd name="T11" fmla="*/ 0 h 28"/>
              </a:gdLst>
              <a:ahLst/>
              <a:cxnLst>
                <a:cxn ang="0">
                  <a:pos x="T0" y="T1"/>
                </a:cxn>
                <a:cxn ang="0">
                  <a:pos x="T2" y="T3"/>
                </a:cxn>
                <a:cxn ang="0">
                  <a:pos x="T4" y="T5"/>
                </a:cxn>
                <a:cxn ang="0">
                  <a:pos x="T6" y="T7"/>
                </a:cxn>
                <a:cxn ang="0">
                  <a:pos x="T8" y="T9"/>
                </a:cxn>
                <a:cxn ang="0">
                  <a:pos x="T10" y="T11"/>
                </a:cxn>
              </a:cxnLst>
              <a:rect l="0" t="0" r="r" b="b"/>
              <a:pathLst>
                <a:path w="72" h="28">
                  <a:moveTo>
                    <a:pt x="72" y="0"/>
                  </a:moveTo>
                  <a:cubicBezTo>
                    <a:pt x="72" y="4"/>
                    <a:pt x="70" y="8"/>
                    <a:pt x="65" y="9"/>
                  </a:cubicBezTo>
                  <a:cubicBezTo>
                    <a:pt x="0" y="28"/>
                    <a:pt x="0" y="28"/>
                    <a:pt x="0" y="28"/>
                  </a:cubicBezTo>
                  <a:cubicBezTo>
                    <a:pt x="0" y="28"/>
                    <a:pt x="0" y="28"/>
                    <a:pt x="0" y="28"/>
                  </a:cubicBezTo>
                  <a:cubicBezTo>
                    <a:pt x="65" y="9"/>
                    <a:pt x="65" y="9"/>
                    <a:pt x="65" y="9"/>
                  </a:cubicBezTo>
                  <a:cubicBezTo>
                    <a:pt x="70" y="8"/>
                    <a:pt x="72" y="4"/>
                    <a:pt x="72" y="0"/>
                  </a:cubicBezTo>
                </a:path>
              </a:pathLst>
            </a:custGeom>
            <a:solidFill>
              <a:srgbClr val="B90E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217"/>
            <p:cNvSpPr>
              <a:spLocks noChangeArrowheads="1"/>
            </p:cNvSpPr>
            <p:nvPr/>
          </p:nvSpPr>
          <p:spPr bwMode="auto">
            <a:xfrm>
              <a:off x="4389016" y="4421793"/>
              <a:ext cx="2392" cy="4782"/>
            </a:xfrm>
            <a:prstGeom prst="rect">
              <a:avLst/>
            </a:prstGeom>
            <a:solidFill>
              <a:srgbClr val="FAA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18"/>
            <p:cNvSpPr>
              <a:spLocks noChangeArrowheads="1"/>
            </p:cNvSpPr>
            <p:nvPr/>
          </p:nvSpPr>
          <p:spPr bwMode="auto">
            <a:xfrm>
              <a:off x="4389016" y="4421793"/>
              <a:ext cx="2392" cy="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9"/>
            <p:cNvSpPr>
              <a:spLocks/>
            </p:cNvSpPr>
            <p:nvPr/>
          </p:nvSpPr>
          <p:spPr bwMode="auto">
            <a:xfrm>
              <a:off x="4389016" y="4302249"/>
              <a:ext cx="394496" cy="124326"/>
            </a:xfrm>
            <a:custGeom>
              <a:avLst/>
              <a:gdLst>
                <a:gd name="T0" fmla="*/ 70 w 70"/>
                <a:gd name="T1" fmla="*/ 0 h 22"/>
                <a:gd name="T2" fmla="*/ 67 w 70"/>
                <a:gd name="T3" fmla="*/ 1 h 22"/>
                <a:gd name="T4" fmla="*/ 0 w 70"/>
                <a:gd name="T5" fmla="*/ 21 h 22"/>
                <a:gd name="T6" fmla="*/ 0 w 70"/>
                <a:gd name="T7" fmla="*/ 22 h 22"/>
                <a:gd name="T8" fmla="*/ 66 w 70"/>
                <a:gd name="T9" fmla="*/ 3 h 22"/>
                <a:gd name="T10" fmla="*/ 70 w 70"/>
                <a:gd name="T11" fmla="*/ 0 h 22"/>
              </a:gdLst>
              <a:ahLst/>
              <a:cxnLst>
                <a:cxn ang="0">
                  <a:pos x="T0" y="T1"/>
                </a:cxn>
                <a:cxn ang="0">
                  <a:pos x="T2" y="T3"/>
                </a:cxn>
                <a:cxn ang="0">
                  <a:pos x="T4" y="T5"/>
                </a:cxn>
                <a:cxn ang="0">
                  <a:pos x="T6" y="T7"/>
                </a:cxn>
                <a:cxn ang="0">
                  <a:pos x="T8" y="T9"/>
                </a:cxn>
                <a:cxn ang="0">
                  <a:pos x="T10" y="T11"/>
                </a:cxn>
              </a:cxnLst>
              <a:rect l="0" t="0" r="r" b="b"/>
              <a:pathLst>
                <a:path w="70" h="22">
                  <a:moveTo>
                    <a:pt x="70" y="0"/>
                  </a:moveTo>
                  <a:cubicBezTo>
                    <a:pt x="67" y="1"/>
                    <a:pt x="67" y="1"/>
                    <a:pt x="67" y="1"/>
                  </a:cubicBezTo>
                  <a:cubicBezTo>
                    <a:pt x="0" y="21"/>
                    <a:pt x="0" y="21"/>
                    <a:pt x="0" y="21"/>
                  </a:cubicBezTo>
                  <a:cubicBezTo>
                    <a:pt x="0" y="22"/>
                    <a:pt x="0" y="22"/>
                    <a:pt x="0" y="22"/>
                  </a:cubicBezTo>
                  <a:cubicBezTo>
                    <a:pt x="66" y="3"/>
                    <a:pt x="66" y="3"/>
                    <a:pt x="66" y="3"/>
                  </a:cubicBezTo>
                  <a:cubicBezTo>
                    <a:pt x="68" y="3"/>
                    <a:pt x="69" y="2"/>
                    <a:pt x="70" y="0"/>
                  </a:cubicBezTo>
                </a:path>
              </a:pathLst>
            </a:custGeom>
            <a:solidFill>
              <a:srgbClr val="F65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20"/>
            <p:cNvSpPr>
              <a:spLocks noChangeArrowheads="1"/>
            </p:cNvSpPr>
            <p:nvPr/>
          </p:nvSpPr>
          <p:spPr bwMode="auto">
            <a:xfrm>
              <a:off x="4389016" y="4426575"/>
              <a:ext cx="2392" cy="2392"/>
            </a:xfrm>
            <a:prstGeom prst="rect">
              <a:avLst/>
            </a:prstGeom>
            <a:solidFill>
              <a:srgbClr val="CF4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1"/>
            <p:cNvSpPr>
              <a:spLocks/>
            </p:cNvSpPr>
            <p:nvPr/>
          </p:nvSpPr>
          <p:spPr bwMode="auto">
            <a:xfrm>
              <a:off x="4389016" y="442657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22"/>
            <p:cNvSpPr>
              <a:spLocks/>
            </p:cNvSpPr>
            <p:nvPr/>
          </p:nvSpPr>
          <p:spPr bwMode="auto">
            <a:xfrm>
              <a:off x="4389016" y="4302249"/>
              <a:ext cx="401668" cy="124326"/>
            </a:xfrm>
            <a:custGeom>
              <a:avLst/>
              <a:gdLst>
                <a:gd name="T0" fmla="*/ 71 w 71"/>
                <a:gd name="T1" fmla="*/ 0 h 22"/>
                <a:gd name="T2" fmla="*/ 70 w 71"/>
                <a:gd name="T3" fmla="*/ 0 h 22"/>
                <a:gd name="T4" fmla="*/ 66 w 71"/>
                <a:gd name="T5" fmla="*/ 3 h 22"/>
                <a:gd name="T6" fmla="*/ 0 w 71"/>
                <a:gd name="T7" fmla="*/ 22 h 22"/>
                <a:gd name="T8" fmla="*/ 0 w 71"/>
                <a:gd name="T9" fmla="*/ 22 h 22"/>
                <a:gd name="T10" fmla="*/ 66 w 71"/>
                <a:gd name="T11" fmla="*/ 3 h 22"/>
                <a:gd name="T12" fmla="*/ 71 w 7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71" h="22">
                  <a:moveTo>
                    <a:pt x="71" y="0"/>
                  </a:moveTo>
                  <a:cubicBezTo>
                    <a:pt x="70" y="0"/>
                    <a:pt x="70" y="0"/>
                    <a:pt x="70" y="0"/>
                  </a:cubicBezTo>
                  <a:cubicBezTo>
                    <a:pt x="69" y="2"/>
                    <a:pt x="68" y="3"/>
                    <a:pt x="66" y="3"/>
                  </a:cubicBezTo>
                  <a:cubicBezTo>
                    <a:pt x="0" y="22"/>
                    <a:pt x="0" y="22"/>
                    <a:pt x="0" y="22"/>
                  </a:cubicBezTo>
                  <a:cubicBezTo>
                    <a:pt x="0" y="22"/>
                    <a:pt x="0" y="22"/>
                    <a:pt x="0" y="22"/>
                  </a:cubicBezTo>
                  <a:cubicBezTo>
                    <a:pt x="66" y="3"/>
                    <a:pt x="66" y="3"/>
                    <a:pt x="66" y="3"/>
                  </a:cubicBezTo>
                  <a:cubicBezTo>
                    <a:pt x="68" y="3"/>
                    <a:pt x="69" y="2"/>
                    <a:pt x="71" y="0"/>
                  </a:cubicBezTo>
                </a:path>
              </a:pathLst>
            </a:custGeom>
            <a:solidFill>
              <a:srgbClr val="CB24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3"/>
            <p:cNvSpPr>
              <a:spLocks/>
            </p:cNvSpPr>
            <p:nvPr/>
          </p:nvSpPr>
          <p:spPr bwMode="auto">
            <a:xfrm>
              <a:off x="5094326" y="4211395"/>
              <a:ext cx="107590" cy="368196"/>
            </a:xfrm>
            <a:custGeom>
              <a:avLst/>
              <a:gdLst>
                <a:gd name="T0" fmla="*/ 0 w 45"/>
                <a:gd name="T1" fmla="*/ 0 h 154"/>
                <a:gd name="T2" fmla="*/ 0 w 45"/>
                <a:gd name="T3" fmla="*/ 0 h 154"/>
                <a:gd name="T4" fmla="*/ 45 w 45"/>
                <a:gd name="T5" fmla="*/ 154 h 154"/>
                <a:gd name="T6" fmla="*/ 0 w 45"/>
                <a:gd name="T7" fmla="*/ 0 h 154"/>
              </a:gdLst>
              <a:ahLst/>
              <a:cxnLst>
                <a:cxn ang="0">
                  <a:pos x="T0" y="T1"/>
                </a:cxn>
                <a:cxn ang="0">
                  <a:pos x="T2" y="T3"/>
                </a:cxn>
                <a:cxn ang="0">
                  <a:pos x="T4" y="T5"/>
                </a:cxn>
                <a:cxn ang="0">
                  <a:pos x="T6" y="T7"/>
                </a:cxn>
              </a:cxnLst>
              <a:rect l="0" t="0" r="r" b="b"/>
              <a:pathLst>
                <a:path w="45" h="154">
                  <a:moveTo>
                    <a:pt x="0" y="0"/>
                  </a:moveTo>
                  <a:lnTo>
                    <a:pt x="0" y="0"/>
                  </a:lnTo>
                  <a:lnTo>
                    <a:pt x="45" y="154"/>
                  </a:lnTo>
                  <a:lnTo>
                    <a:pt x="0" y="0"/>
                  </a:lnTo>
                  <a:close/>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4"/>
            <p:cNvSpPr>
              <a:spLocks/>
            </p:cNvSpPr>
            <p:nvPr/>
          </p:nvSpPr>
          <p:spPr bwMode="auto">
            <a:xfrm>
              <a:off x="5094326" y="4211395"/>
              <a:ext cx="107590" cy="368196"/>
            </a:xfrm>
            <a:custGeom>
              <a:avLst/>
              <a:gdLst>
                <a:gd name="T0" fmla="*/ 0 w 45"/>
                <a:gd name="T1" fmla="*/ 0 h 154"/>
                <a:gd name="T2" fmla="*/ 0 w 45"/>
                <a:gd name="T3" fmla="*/ 0 h 154"/>
                <a:gd name="T4" fmla="*/ 45 w 45"/>
                <a:gd name="T5" fmla="*/ 154 h 154"/>
                <a:gd name="T6" fmla="*/ 0 w 45"/>
                <a:gd name="T7" fmla="*/ 0 h 154"/>
              </a:gdLst>
              <a:ahLst/>
              <a:cxnLst>
                <a:cxn ang="0">
                  <a:pos x="T0" y="T1"/>
                </a:cxn>
                <a:cxn ang="0">
                  <a:pos x="T2" y="T3"/>
                </a:cxn>
                <a:cxn ang="0">
                  <a:pos x="T4" y="T5"/>
                </a:cxn>
                <a:cxn ang="0">
                  <a:pos x="T6" y="T7"/>
                </a:cxn>
              </a:cxnLst>
              <a:rect l="0" t="0" r="r" b="b"/>
              <a:pathLst>
                <a:path w="45" h="154">
                  <a:moveTo>
                    <a:pt x="0" y="0"/>
                  </a:moveTo>
                  <a:lnTo>
                    <a:pt x="0" y="0"/>
                  </a:lnTo>
                  <a:lnTo>
                    <a:pt x="45" y="1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5"/>
            <p:cNvSpPr>
              <a:spLocks/>
            </p:cNvSpPr>
            <p:nvPr/>
          </p:nvSpPr>
          <p:spPr bwMode="auto">
            <a:xfrm>
              <a:off x="5094326" y="4211395"/>
              <a:ext cx="107590" cy="368196"/>
            </a:xfrm>
            <a:custGeom>
              <a:avLst/>
              <a:gdLst>
                <a:gd name="T0" fmla="*/ 0 w 45"/>
                <a:gd name="T1" fmla="*/ 0 h 154"/>
                <a:gd name="T2" fmla="*/ 0 w 45"/>
                <a:gd name="T3" fmla="*/ 0 h 154"/>
                <a:gd name="T4" fmla="*/ 45 w 45"/>
                <a:gd name="T5" fmla="*/ 154 h 154"/>
                <a:gd name="T6" fmla="*/ 0 w 45"/>
                <a:gd name="T7" fmla="*/ 0 h 154"/>
              </a:gdLst>
              <a:ahLst/>
              <a:cxnLst>
                <a:cxn ang="0">
                  <a:pos x="T0" y="T1"/>
                </a:cxn>
                <a:cxn ang="0">
                  <a:pos x="T2" y="T3"/>
                </a:cxn>
                <a:cxn ang="0">
                  <a:pos x="T4" y="T5"/>
                </a:cxn>
                <a:cxn ang="0">
                  <a:pos x="T6" y="T7"/>
                </a:cxn>
              </a:cxnLst>
              <a:rect l="0" t="0" r="r" b="b"/>
              <a:pathLst>
                <a:path w="45" h="154">
                  <a:moveTo>
                    <a:pt x="0" y="0"/>
                  </a:moveTo>
                  <a:lnTo>
                    <a:pt x="0" y="0"/>
                  </a:lnTo>
                  <a:lnTo>
                    <a:pt x="45" y="154"/>
                  </a:lnTo>
                  <a:lnTo>
                    <a:pt x="0" y="0"/>
                  </a:lnTo>
                  <a:close/>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6"/>
            <p:cNvSpPr>
              <a:spLocks/>
            </p:cNvSpPr>
            <p:nvPr/>
          </p:nvSpPr>
          <p:spPr bwMode="auto">
            <a:xfrm>
              <a:off x="5094326" y="4211395"/>
              <a:ext cx="107590" cy="368196"/>
            </a:xfrm>
            <a:custGeom>
              <a:avLst/>
              <a:gdLst>
                <a:gd name="T0" fmla="*/ 0 w 45"/>
                <a:gd name="T1" fmla="*/ 0 h 154"/>
                <a:gd name="T2" fmla="*/ 0 w 45"/>
                <a:gd name="T3" fmla="*/ 0 h 154"/>
                <a:gd name="T4" fmla="*/ 45 w 45"/>
                <a:gd name="T5" fmla="*/ 154 h 154"/>
                <a:gd name="T6" fmla="*/ 0 w 45"/>
                <a:gd name="T7" fmla="*/ 0 h 154"/>
              </a:gdLst>
              <a:ahLst/>
              <a:cxnLst>
                <a:cxn ang="0">
                  <a:pos x="T0" y="T1"/>
                </a:cxn>
                <a:cxn ang="0">
                  <a:pos x="T2" y="T3"/>
                </a:cxn>
                <a:cxn ang="0">
                  <a:pos x="T4" y="T5"/>
                </a:cxn>
                <a:cxn ang="0">
                  <a:pos x="T6" y="T7"/>
                </a:cxn>
              </a:cxnLst>
              <a:rect l="0" t="0" r="r" b="b"/>
              <a:pathLst>
                <a:path w="45" h="154">
                  <a:moveTo>
                    <a:pt x="0" y="0"/>
                  </a:moveTo>
                  <a:lnTo>
                    <a:pt x="0" y="0"/>
                  </a:lnTo>
                  <a:lnTo>
                    <a:pt x="45" y="1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7"/>
            <p:cNvSpPr>
              <a:spLocks/>
            </p:cNvSpPr>
            <p:nvPr/>
          </p:nvSpPr>
          <p:spPr bwMode="auto">
            <a:xfrm>
              <a:off x="5094326" y="3776255"/>
              <a:ext cx="1819461" cy="1080679"/>
            </a:xfrm>
            <a:custGeom>
              <a:avLst/>
              <a:gdLst>
                <a:gd name="T0" fmla="*/ 265 w 321"/>
                <a:gd name="T1" fmla="*/ 0 h 191"/>
                <a:gd name="T2" fmla="*/ 241 w 321"/>
                <a:gd name="T3" fmla="*/ 7 h 191"/>
                <a:gd name="T4" fmla="*/ 0 w 321"/>
                <a:gd name="T5" fmla="*/ 77 h 191"/>
                <a:gd name="T6" fmla="*/ 19 w 321"/>
                <a:gd name="T7" fmla="*/ 142 h 191"/>
                <a:gd name="T8" fmla="*/ 96 w 321"/>
                <a:gd name="T9" fmla="*/ 137 h 191"/>
                <a:gd name="T10" fmla="*/ 321 w 321"/>
                <a:gd name="T11" fmla="*/ 191 h 191"/>
                <a:gd name="T12" fmla="*/ 321 w 321"/>
                <a:gd name="T13" fmla="*/ 191 h 191"/>
                <a:gd name="T14" fmla="*/ 290 w 321"/>
                <a:gd name="T15" fmla="*/ 83 h 191"/>
                <a:gd name="T16" fmla="*/ 274 w 321"/>
                <a:gd name="T17" fmla="*/ 29 h 191"/>
                <a:gd name="T18" fmla="*/ 265 w 321"/>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91">
                  <a:moveTo>
                    <a:pt x="265" y="0"/>
                  </a:moveTo>
                  <a:cubicBezTo>
                    <a:pt x="241" y="7"/>
                    <a:pt x="241" y="7"/>
                    <a:pt x="241" y="7"/>
                  </a:cubicBezTo>
                  <a:cubicBezTo>
                    <a:pt x="0" y="77"/>
                    <a:pt x="0" y="77"/>
                    <a:pt x="0" y="77"/>
                  </a:cubicBezTo>
                  <a:cubicBezTo>
                    <a:pt x="19" y="142"/>
                    <a:pt x="19" y="142"/>
                    <a:pt x="19" y="142"/>
                  </a:cubicBezTo>
                  <a:cubicBezTo>
                    <a:pt x="19" y="142"/>
                    <a:pt x="49" y="137"/>
                    <a:pt x="96" y="137"/>
                  </a:cubicBezTo>
                  <a:cubicBezTo>
                    <a:pt x="155" y="137"/>
                    <a:pt x="240" y="146"/>
                    <a:pt x="321" y="191"/>
                  </a:cubicBezTo>
                  <a:cubicBezTo>
                    <a:pt x="321" y="191"/>
                    <a:pt x="321" y="191"/>
                    <a:pt x="321" y="191"/>
                  </a:cubicBezTo>
                  <a:cubicBezTo>
                    <a:pt x="290" y="83"/>
                    <a:pt x="290" y="83"/>
                    <a:pt x="290" y="83"/>
                  </a:cubicBezTo>
                  <a:cubicBezTo>
                    <a:pt x="274" y="29"/>
                    <a:pt x="274" y="29"/>
                    <a:pt x="274" y="29"/>
                  </a:cubicBezTo>
                  <a:cubicBezTo>
                    <a:pt x="265" y="0"/>
                    <a:pt x="265" y="0"/>
                    <a:pt x="26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8"/>
            <p:cNvSpPr>
              <a:spLocks/>
            </p:cNvSpPr>
            <p:nvPr/>
          </p:nvSpPr>
          <p:spPr bwMode="auto">
            <a:xfrm>
              <a:off x="7423044" y="2702749"/>
              <a:ext cx="655101" cy="1520601"/>
            </a:xfrm>
            <a:custGeom>
              <a:avLst/>
              <a:gdLst>
                <a:gd name="T0" fmla="*/ 0 w 116"/>
                <a:gd name="T1" fmla="*/ 0 h 268"/>
                <a:gd name="T2" fmla="*/ 12 w 116"/>
                <a:gd name="T3" fmla="*/ 6 h 268"/>
                <a:gd name="T4" fmla="*/ 18 w 116"/>
                <a:gd name="T5" fmla="*/ 9 h 268"/>
                <a:gd name="T6" fmla="*/ 26 w 116"/>
                <a:gd name="T7" fmla="*/ 13 h 268"/>
                <a:gd name="T8" fmla="*/ 34 w 116"/>
                <a:gd name="T9" fmla="*/ 18 h 268"/>
                <a:gd name="T10" fmla="*/ 43 w 116"/>
                <a:gd name="T11" fmla="*/ 24 h 268"/>
                <a:gd name="T12" fmla="*/ 52 w 116"/>
                <a:gd name="T13" fmla="*/ 32 h 268"/>
                <a:gd name="T14" fmla="*/ 61 w 116"/>
                <a:gd name="T15" fmla="*/ 40 h 268"/>
                <a:gd name="T16" fmla="*/ 66 w 116"/>
                <a:gd name="T17" fmla="*/ 45 h 268"/>
                <a:gd name="T18" fmla="*/ 70 w 116"/>
                <a:gd name="T19" fmla="*/ 50 h 268"/>
                <a:gd name="T20" fmla="*/ 79 w 116"/>
                <a:gd name="T21" fmla="*/ 61 h 268"/>
                <a:gd name="T22" fmla="*/ 94 w 116"/>
                <a:gd name="T23" fmla="*/ 86 h 268"/>
                <a:gd name="T24" fmla="*/ 106 w 116"/>
                <a:gd name="T25" fmla="*/ 113 h 268"/>
                <a:gd name="T26" fmla="*/ 113 w 116"/>
                <a:gd name="T27" fmla="*/ 143 h 268"/>
                <a:gd name="T28" fmla="*/ 115 w 116"/>
                <a:gd name="T29" fmla="*/ 157 h 268"/>
                <a:gd name="T30" fmla="*/ 116 w 116"/>
                <a:gd name="T31" fmla="*/ 172 h 268"/>
                <a:gd name="T32" fmla="*/ 116 w 116"/>
                <a:gd name="T33" fmla="*/ 186 h 268"/>
                <a:gd name="T34" fmla="*/ 115 w 116"/>
                <a:gd name="T35" fmla="*/ 192 h 268"/>
                <a:gd name="T36" fmla="*/ 114 w 116"/>
                <a:gd name="T37" fmla="*/ 199 h 268"/>
                <a:gd name="T38" fmla="*/ 113 w 116"/>
                <a:gd name="T39" fmla="*/ 211 h 268"/>
                <a:gd name="T40" fmla="*/ 110 w 116"/>
                <a:gd name="T41" fmla="*/ 223 h 268"/>
                <a:gd name="T42" fmla="*/ 107 w 116"/>
                <a:gd name="T43" fmla="*/ 233 h 268"/>
                <a:gd name="T44" fmla="*/ 103 w 116"/>
                <a:gd name="T45" fmla="*/ 242 h 268"/>
                <a:gd name="T46" fmla="*/ 100 w 116"/>
                <a:gd name="T47" fmla="*/ 250 h 268"/>
                <a:gd name="T48" fmla="*/ 97 w 116"/>
                <a:gd name="T49" fmla="*/ 256 h 268"/>
                <a:gd name="T50" fmla="*/ 90 w 116"/>
                <a:gd name="T51" fmla="*/ 268 h 268"/>
                <a:gd name="T52" fmla="*/ 94 w 116"/>
                <a:gd name="T53" fmla="*/ 255 h 268"/>
                <a:gd name="T54" fmla="*/ 97 w 116"/>
                <a:gd name="T55" fmla="*/ 248 h 268"/>
                <a:gd name="T56" fmla="*/ 99 w 116"/>
                <a:gd name="T57" fmla="*/ 240 h 268"/>
                <a:gd name="T58" fmla="*/ 101 w 116"/>
                <a:gd name="T59" fmla="*/ 231 h 268"/>
                <a:gd name="T60" fmla="*/ 103 w 116"/>
                <a:gd name="T61" fmla="*/ 221 h 268"/>
                <a:gd name="T62" fmla="*/ 104 w 116"/>
                <a:gd name="T63" fmla="*/ 210 h 268"/>
                <a:gd name="T64" fmla="*/ 105 w 116"/>
                <a:gd name="T65" fmla="*/ 198 h 268"/>
                <a:gd name="T66" fmla="*/ 106 w 116"/>
                <a:gd name="T67" fmla="*/ 192 h 268"/>
                <a:gd name="T68" fmla="*/ 105 w 116"/>
                <a:gd name="T69" fmla="*/ 185 h 268"/>
                <a:gd name="T70" fmla="*/ 105 w 116"/>
                <a:gd name="T71" fmla="*/ 172 h 268"/>
                <a:gd name="T72" fmla="*/ 102 w 116"/>
                <a:gd name="T73" fmla="*/ 145 h 268"/>
                <a:gd name="T74" fmla="*/ 94 w 116"/>
                <a:gd name="T75" fmla="*/ 117 h 268"/>
                <a:gd name="T76" fmla="*/ 83 w 116"/>
                <a:gd name="T77" fmla="*/ 91 h 268"/>
                <a:gd name="T78" fmla="*/ 70 w 116"/>
                <a:gd name="T79" fmla="*/ 67 h 268"/>
                <a:gd name="T80" fmla="*/ 62 w 116"/>
                <a:gd name="T81" fmla="*/ 56 h 268"/>
                <a:gd name="T82" fmla="*/ 58 w 116"/>
                <a:gd name="T83" fmla="*/ 51 h 268"/>
                <a:gd name="T84" fmla="*/ 54 w 116"/>
                <a:gd name="T85" fmla="*/ 47 h 268"/>
                <a:gd name="T86" fmla="*/ 46 w 116"/>
                <a:gd name="T87" fmla="*/ 38 h 268"/>
                <a:gd name="T88" fmla="*/ 38 w 116"/>
                <a:gd name="T89" fmla="*/ 30 h 268"/>
                <a:gd name="T90" fmla="*/ 30 w 116"/>
                <a:gd name="T91" fmla="*/ 23 h 268"/>
                <a:gd name="T92" fmla="*/ 23 w 116"/>
                <a:gd name="T93" fmla="*/ 17 h 268"/>
                <a:gd name="T94" fmla="*/ 17 w 116"/>
                <a:gd name="T95" fmla="*/ 12 h 268"/>
                <a:gd name="T96" fmla="*/ 11 w 116"/>
                <a:gd name="T97" fmla="*/ 8 h 268"/>
                <a:gd name="T98" fmla="*/ 0 w 116"/>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68">
                  <a:moveTo>
                    <a:pt x="0" y="0"/>
                  </a:moveTo>
                  <a:cubicBezTo>
                    <a:pt x="0" y="0"/>
                    <a:pt x="4" y="2"/>
                    <a:pt x="12" y="6"/>
                  </a:cubicBezTo>
                  <a:cubicBezTo>
                    <a:pt x="14" y="6"/>
                    <a:pt x="16" y="7"/>
                    <a:pt x="18" y="9"/>
                  </a:cubicBezTo>
                  <a:cubicBezTo>
                    <a:pt x="21" y="10"/>
                    <a:pt x="23" y="11"/>
                    <a:pt x="26" y="13"/>
                  </a:cubicBezTo>
                  <a:cubicBezTo>
                    <a:pt x="28" y="14"/>
                    <a:pt x="31" y="16"/>
                    <a:pt x="34" y="18"/>
                  </a:cubicBezTo>
                  <a:cubicBezTo>
                    <a:pt x="37" y="20"/>
                    <a:pt x="40" y="22"/>
                    <a:pt x="43" y="24"/>
                  </a:cubicBezTo>
                  <a:cubicBezTo>
                    <a:pt x="46" y="27"/>
                    <a:pt x="49" y="29"/>
                    <a:pt x="52" y="32"/>
                  </a:cubicBezTo>
                  <a:cubicBezTo>
                    <a:pt x="55" y="34"/>
                    <a:pt x="58" y="37"/>
                    <a:pt x="61" y="40"/>
                  </a:cubicBezTo>
                  <a:cubicBezTo>
                    <a:pt x="62" y="42"/>
                    <a:pt x="64" y="43"/>
                    <a:pt x="66" y="45"/>
                  </a:cubicBezTo>
                  <a:cubicBezTo>
                    <a:pt x="67" y="47"/>
                    <a:pt x="69" y="48"/>
                    <a:pt x="70" y="50"/>
                  </a:cubicBezTo>
                  <a:cubicBezTo>
                    <a:pt x="73" y="54"/>
                    <a:pt x="76" y="57"/>
                    <a:pt x="79" y="61"/>
                  </a:cubicBezTo>
                  <a:cubicBezTo>
                    <a:pt x="84" y="69"/>
                    <a:pt x="90" y="77"/>
                    <a:pt x="94" y="86"/>
                  </a:cubicBezTo>
                  <a:cubicBezTo>
                    <a:pt x="99" y="94"/>
                    <a:pt x="102" y="104"/>
                    <a:pt x="106" y="113"/>
                  </a:cubicBezTo>
                  <a:cubicBezTo>
                    <a:pt x="109" y="123"/>
                    <a:pt x="112" y="133"/>
                    <a:pt x="113" y="143"/>
                  </a:cubicBezTo>
                  <a:cubicBezTo>
                    <a:pt x="114" y="147"/>
                    <a:pt x="115" y="152"/>
                    <a:pt x="115" y="157"/>
                  </a:cubicBezTo>
                  <a:cubicBezTo>
                    <a:pt x="116" y="162"/>
                    <a:pt x="116" y="167"/>
                    <a:pt x="116" y="172"/>
                  </a:cubicBezTo>
                  <a:cubicBezTo>
                    <a:pt x="116" y="176"/>
                    <a:pt x="116" y="181"/>
                    <a:pt x="116" y="186"/>
                  </a:cubicBezTo>
                  <a:cubicBezTo>
                    <a:pt x="116" y="188"/>
                    <a:pt x="116" y="190"/>
                    <a:pt x="115" y="192"/>
                  </a:cubicBezTo>
                  <a:cubicBezTo>
                    <a:pt x="115" y="194"/>
                    <a:pt x="115" y="197"/>
                    <a:pt x="114" y="199"/>
                  </a:cubicBezTo>
                  <a:cubicBezTo>
                    <a:pt x="114" y="203"/>
                    <a:pt x="113" y="207"/>
                    <a:pt x="113" y="211"/>
                  </a:cubicBezTo>
                  <a:cubicBezTo>
                    <a:pt x="111" y="215"/>
                    <a:pt x="110" y="219"/>
                    <a:pt x="110" y="223"/>
                  </a:cubicBezTo>
                  <a:cubicBezTo>
                    <a:pt x="108" y="226"/>
                    <a:pt x="108" y="230"/>
                    <a:pt x="107" y="233"/>
                  </a:cubicBezTo>
                  <a:cubicBezTo>
                    <a:pt x="105" y="236"/>
                    <a:pt x="104" y="239"/>
                    <a:pt x="103" y="242"/>
                  </a:cubicBezTo>
                  <a:cubicBezTo>
                    <a:pt x="102" y="245"/>
                    <a:pt x="101" y="247"/>
                    <a:pt x="100" y="250"/>
                  </a:cubicBezTo>
                  <a:cubicBezTo>
                    <a:pt x="99" y="252"/>
                    <a:pt x="98" y="254"/>
                    <a:pt x="97" y="256"/>
                  </a:cubicBezTo>
                  <a:cubicBezTo>
                    <a:pt x="92" y="264"/>
                    <a:pt x="90" y="268"/>
                    <a:pt x="90" y="268"/>
                  </a:cubicBezTo>
                  <a:cubicBezTo>
                    <a:pt x="90" y="268"/>
                    <a:pt x="92" y="263"/>
                    <a:pt x="94" y="255"/>
                  </a:cubicBezTo>
                  <a:cubicBezTo>
                    <a:pt x="95" y="253"/>
                    <a:pt x="96" y="251"/>
                    <a:pt x="97" y="248"/>
                  </a:cubicBezTo>
                  <a:cubicBezTo>
                    <a:pt x="97" y="246"/>
                    <a:pt x="98" y="243"/>
                    <a:pt x="99" y="240"/>
                  </a:cubicBezTo>
                  <a:cubicBezTo>
                    <a:pt x="99" y="238"/>
                    <a:pt x="100" y="234"/>
                    <a:pt x="101" y="231"/>
                  </a:cubicBezTo>
                  <a:cubicBezTo>
                    <a:pt x="102" y="228"/>
                    <a:pt x="102" y="225"/>
                    <a:pt x="103" y="221"/>
                  </a:cubicBezTo>
                  <a:cubicBezTo>
                    <a:pt x="103" y="217"/>
                    <a:pt x="104" y="214"/>
                    <a:pt x="104" y="210"/>
                  </a:cubicBezTo>
                  <a:cubicBezTo>
                    <a:pt x="105" y="206"/>
                    <a:pt x="105" y="202"/>
                    <a:pt x="105" y="198"/>
                  </a:cubicBezTo>
                  <a:cubicBezTo>
                    <a:pt x="105" y="196"/>
                    <a:pt x="105" y="194"/>
                    <a:pt x="106" y="192"/>
                  </a:cubicBezTo>
                  <a:cubicBezTo>
                    <a:pt x="106" y="190"/>
                    <a:pt x="106" y="187"/>
                    <a:pt x="105" y="185"/>
                  </a:cubicBezTo>
                  <a:cubicBezTo>
                    <a:pt x="105" y="181"/>
                    <a:pt x="105" y="176"/>
                    <a:pt x="105" y="172"/>
                  </a:cubicBezTo>
                  <a:cubicBezTo>
                    <a:pt x="104" y="163"/>
                    <a:pt x="104" y="154"/>
                    <a:pt x="102" y="145"/>
                  </a:cubicBezTo>
                  <a:cubicBezTo>
                    <a:pt x="100" y="135"/>
                    <a:pt x="97" y="126"/>
                    <a:pt x="94" y="117"/>
                  </a:cubicBezTo>
                  <a:cubicBezTo>
                    <a:pt x="91" y="108"/>
                    <a:pt x="88" y="99"/>
                    <a:pt x="83" y="91"/>
                  </a:cubicBezTo>
                  <a:cubicBezTo>
                    <a:pt x="80" y="83"/>
                    <a:pt x="74" y="75"/>
                    <a:pt x="70" y="67"/>
                  </a:cubicBezTo>
                  <a:cubicBezTo>
                    <a:pt x="67" y="64"/>
                    <a:pt x="65" y="60"/>
                    <a:pt x="62" y="56"/>
                  </a:cubicBezTo>
                  <a:cubicBezTo>
                    <a:pt x="61" y="55"/>
                    <a:pt x="60" y="53"/>
                    <a:pt x="58" y="51"/>
                  </a:cubicBezTo>
                  <a:cubicBezTo>
                    <a:pt x="57" y="50"/>
                    <a:pt x="56" y="48"/>
                    <a:pt x="54" y="47"/>
                  </a:cubicBezTo>
                  <a:cubicBezTo>
                    <a:pt x="51" y="44"/>
                    <a:pt x="49" y="41"/>
                    <a:pt x="46" y="38"/>
                  </a:cubicBezTo>
                  <a:cubicBezTo>
                    <a:pt x="43" y="35"/>
                    <a:pt x="41" y="32"/>
                    <a:pt x="38" y="30"/>
                  </a:cubicBezTo>
                  <a:cubicBezTo>
                    <a:pt x="35" y="27"/>
                    <a:pt x="33" y="25"/>
                    <a:pt x="30" y="23"/>
                  </a:cubicBezTo>
                  <a:cubicBezTo>
                    <a:pt x="28" y="21"/>
                    <a:pt x="25" y="19"/>
                    <a:pt x="23" y="17"/>
                  </a:cubicBezTo>
                  <a:cubicBezTo>
                    <a:pt x="21" y="15"/>
                    <a:pt x="19" y="13"/>
                    <a:pt x="17" y="12"/>
                  </a:cubicBezTo>
                  <a:cubicBezTo>
                    <a:pt x="15" y="10"/>
                    <a:pt x="13" y="9"/>
                    <a:pt x="11" y="8"/>
                  </a:cubicBezTo>
                  <a:cubicBezTo>
                    <a:pt x="4" y="3"/>
                    <a:pt x="0" y="0"/>
                    <a:pt x="0"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29"/>
            <p:cNvSpPr>
              <a:spLocks/>
            </p:cNvSpPr>
            <p:nvPr/>
          </p:nvSpPr>
          <p:spPr bwMode="auto">
            <a:xfrm>
              <a:off x="7817539" y="2217399"/>
              <a:ext cx="934835" cy="2154186"/>
            </a:xfrm>
            <a:custGeom>
              <a:avLst/>
              <a:gdLst>
                <a:gd name="T0" fmla="*/ 0 w 165"/>
                <a:gd name="T1" fmla="*/ 0 h 380"/>
                <a:gd name="T2" fmla="*/ 5 w 165"/>
                <a:gd name="T3" fmla="*/ 2 h 380"/>
                <a:gd name="T4" fmla="*/ 18 w 165"/>
                <a:gd name="T5" fmla="*/ 7 h 380"/>
                <a:gd name="T6" fmla="*/ 27 w 165"/>
                <a:gd name="T7" fmla="*/ 12 h 380"/>
                <a:gd name="T8" fmla="*/ 37 w 165"/>
                <a:gd name="T9" fmla="*/ 18 h 380"/>
                <a:gd name="T10" fmla="*/ 49 w 165"/>
                <a:gd name="T11" fmla="*/ 25 h 380"/>
                <a:gd name="T12" fmla="*/ 61 w 165"/>
                <a:gd name="T13" fmla="*/ 34 h 380"/>
                <a:gd name="T14" fmla="*/ 74 w 165"/>
                <a:gd name="T15" fmla="*/ 45 h 380"/>
                <a:gd name="T16" fmla="*/ 87 w 165"/>
                <a:gd name="T17" fmla="*/ 57 h 380"/>
                <a:gd name="T18" fmla="*/ 112 w 165"/>
                <a:gd name="T19" fmla="*/ 86 h 380"/>
                <a:gd name="T20" fmla="*/ 134 w 165"/>
                <a:gd name="T21" fmla="*/ 121 h 380"/>
                <a:gd name="T22" fmla="*/ 151 w 165"/>
                <a:gd name="T23" fmla="*/ 161 h 380"/>
                <a:gd name="T24" fmla="*/ 162 w 165"/>
                <a:gd name="T25" fmla="*/ 202 h 380"/>
                <a:gd name="T26" fmla="*/ 165 w 165"/>
                <a:gd name="T27" fmla="*/ 243 h 380"/>
                <a:gd name="T28" fmla="*/ 163 w 165"/>
                <a:gd name="T29" fmla="*/ 282 h 380"/>
                <a:gd name="T30" fmla="*/ 160 w 165"/>
                <a:gd name="T31" fmla="*/ 299 h 380"/>
                <a:gd name="T32" fmla="*/ 156 w 165"/>
                <a:gd name="T33" fmla="*/ 316 h 380"/>
                <a:gd name="T34" fmla="*/ 152 w 165"/>
                <a:gd name="T35" fmla="*/ 330 h 380"/>
                <a:gd name="T36" fmla="*/ 147 w 165"/>
                <a:gd name="T37" fmla="*/ 343 h 380"/>
                <a:gd name="T38" fmla="*/ 142 w 165"/>
                <a:gd name="T39" fmla="*/ 354 h 380"/>
                <a:gd name="T40" fmla="*/ 138 w 165"/>
                <a:gd name="T41" fmla="*/ 363 h 380"/>
                <a:gd name="T42" fmla="*/ 131 w 165"/>
                <a:gd name="T43" fmla="*/ 376 h 380"/>
                <a:gd name="T44" fmla="*/ 128 w 165"/>
                <a:gd name="T45" fmla="*/ 380 h 380"/>
                <a:gd name="T46" fmla="*/ 130 w 165"/>
                <a:gd name="T47" fmla="*/ 375 h 380"/>
                <a:gd name="T48" fmla="*/ 134 w 165"/>
                <a:gd name="T49" fmla="*/ 362 h 380"/>
                <a:gd name="T50" fmla="*/ 137 w 165"/>
                <a:gd name="T51" fmla="*/ 352 h 380"/>
                <a:gd name="T52" fmla="*/ 141 w 165"/>
                <a:gd name="T53" fmla="*/ 341 h 380"/>
                <a:gd name="T54" fmla="*/ 146 w 165"/>
                <a:gd name="T55" fmla="*/ 313 h 380"/>
                <a:gd name="T56" fmla="*/ 149 w 165"/>
                <a:gd name="T57" fmla="*/ 298 h 380"/>
                <a:gd name="T58" fmla="*/ 150 w 165"/>
                <a:gd name="T59" fmla="*/ 281 h 380"/>
                <a:gd name="T60" fmla="*/ 150 w 165"/>
                <a:gd name="T61" fmla="*/ 272 h 380"/>
                <a:gd name="T62" fmla="*/ 150 w 165"/>
                <a:gd name="T63" fmla="*/ 263 h 380"/>
                <a:gd name="T64" fmla="*/ 150 w 165"/>
                <a:gd name="T65" fmla="*/ 244 h 380"/>
                <a:gd name="T66" fmla="*/ 145 w 165"/>
                <a:gd name="T67" fmla="*/ 205 h 380"/>
                <a:gd name="T68" fmla="*/ 135 w 165"/>
                <a:gd name="T69" fmla="*/ 166 h 380"/>
                <a:gd name="T70" fmla="*/ 119 w 165"/>
                <a:gd name="T71" fmla="*/ 129 h 380"/>
                <a:gd name="T72" fmla="*/ 100 w 165"/>
                <a:gd name="T73" fmla="*/ 95 h 380"/>
                <a:gd name="T74" fmla="*/ 78 w 165"/>
                <a:gd name="T75" fmla="*/ 66 h 380"/>
                <a:gd name="T76" fmla="*/ 66 w 165"/>
                <a:gd name="T77" fmla="*/ 53 h 380"/>
                <a:gd name="T78" fmla="*/ 55 w 165"/>
                <a:gd name="T79" fmla="*/ 42 h 380"/>
                <a:gd name="T80" fmla="*/ 34 w 165"/>
                <a:gd name="T81" fmla="*/ 23 h 380"/>
                <a:gd name="T82" fmla="*/ 24 w 165"/>
                <a:gd name="T83" fmla="*/ 16 h 380"/>
                <a:gd name="T84" fmla="*/ 16 w 165"/>
                <a:gd name="T85" fmla="*/ 10 h 380"/>
                <a:gd name="T86" fmla="*/ 4 w 165"/>
                <a:gd name="T87" fmla="*/ 3 h 380"/>
                <a:gd name="T88" fmla="*/ 0 w 165"/>
                <a:gd name="T8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80">
                  <a:moveTo>
                    <a:pt x="0" y="0"/>
                  </a:moveTo>
                  <a:cubicBezTo>
                    <a:pt x="0" y="0"/>
                    <a:pt x="2" y="0"/>
                    <a:pt x="5" y="2"/>
                  </a:cubicBezTo>
                  <a:cubicBezTo>
                    <a:pt x="8" y="3"/>
                    <a:pt x="12" y="5"/>
                    <a:pt x="18" y="7"/>
                  </a:cubicBezTo>
                  <a:cubicBezTo>
                    <a:pt x="20" y="9"/>
                    <a:pt x="24" y="10"/>
                    <a:pt x="27" y="12"/>
                  </a:cubicBezTo>
                  <a:cubicBezTo>
                    <a:pt x="30" y="14"/>
                    <a:pt x="34" y="16"/>
                    <a:pt x="37" y="18"/>
                  </a:cubicBezTo>
                  <a:cubicBezTo>
                    <a:pt x="41" y="20"/>
                    <a:pt x="45" y="23"/>
                    <a:pt x="49" y="25"/>
                  </a:cubicBezTo>
                  <a:cubicBezTo>
                    <a:pt x="53" y="28"/>
                    <a:pt x="57" y="31"/>
                    <a:pt x="61" y="34"/>
                  </a:cubicBezTo>
                  <a:cubicBezTo>
                    <a:pt x="66" y="37"/>
                    <a:pt x="70" y="41"/>
                    <a:pt x="74" y="45"/>
                  </a:cubicBezTo>
                  <a:cubicBezTo>
                    <a:pt x="78" y="49"/>
                    <a:pt x="83" y="52"/>
                    <a:pt x="87" y="57"/>
                  </a:cubicBezTo>
                  <a:cubicBezTo>
                    <a:pt x="96" y="66"/>
                    <a:pt x="104" y="75"/>
                    <a:pt x="112" y="86"/>
                  </a:cubicBezTo>
                  <a:cubicBezTo>
                    <a:pt x="120" y="97"/>
                    <a:pt x="128" y="109"/>
                    <a:pt x="134" y="121"/>
                  </a:cubicBezTo>
                  <a:cubicBezTo>
                    <a:pt x="141" y="134"/>
                    <a:pt x="146" y="147"/>
                    <a:pt x="151" y="161"/>
                  </a:cubicBezTo>
                  <a:cubicBezTo>
                    <a:pt x="156" y="174"/>
                    <a:pt x="159" y="188"/>
                    <a:pt x="162" y="202"/>
                  </a:cubicBezTo>
                  <a:cubicBezTo>
                    <a:pt x="164" y="216"/>
                    <a:pt x="165" y="230"/>
                    <a:pt x="165" y="243"/>
                  </a:cubicBezTo>
                  <a:cubicBezTo>
                    <a:pt x="165" y="257"/>
                    <a:pt x="165" y="270"/>
                    <a:pt x="163" y="282"/>
                  </a:cubicBezTo>
                  <a:cubicBezTo>
                    <a:pt x="162" y="288"/>
                    <a:pt x="161" y="294"/>
                    <a:pt x="160" y="299"/>
                  </a:cubicBezTo>
                  <a:cubicBezTo>
                    <a:pt x="159" y="305"/>
                    <a:pt x="158" y="310"/>
                    <a:pt x="156" y="316"/>
                  </a:cubicBezTo>
                  <a:cubicBezTo>
                    <a:pt x="155" y="321"/>
                    <a:pt x="153" y="326"/>
                    <a:pt x="152" y="330"/>
                  </a:cubicBezTo>
                  <a:cubicBezTo>
                    <a:pt x="150" y="335"/>
                    <a:pt x="149" y="339"/>
                    <a:pt x="147" y="343"/>
                  </a:cubicBezTo>
                  <a:cubicBezTo>
                    <a:pt x="145" y="347"/>
                    <a:pt x="144" y="351"/>
                    <a:pt x="142" y="354"/>
                  </a:cubicBezTo>
                  <a:cubicBezTo>
                    <a:pt x="141" y="357"/>
                    <a:pt x="139" y="360"/>
                    <a:pt x="138" y="363"/>
                  </a:cubicBezTo>
                  <a:cubicBezTo>
                    <a:pt x="135" y="369"/>
                    <a:pt x="132" y="373"/>
                    <a:pt x="131" y="376"/>
                  </a:cubicBezTo>
                  <a:cubicBezTo>
                    <a:pt x="129" y="378"/>
                    <a:pt x="128" y="380"/>
                    <a:pt x="128" y="380"/>
                  </a:cubicBezTo>
                  <a:cubicBezTo>
                    <a:pt x="128" y="380"/>
                    <a:pt x="129" y="378"/>
                    <a:pt x="130" y="375"/>
                  </a:cubicBezTo>
                  <a:cubicBezTo>
                    <a:pt x="131" y="372"/>
                    <a:pt x="133" y="368"/>
                    <a:pt x="134" y="362"/>
                  </a:cubicBezTo>
                  <a:cubicBezTo>
                    <a:pt x="135" y="359"/>
                    <a:pt x="136" y="356"/>
                    <a:pt x="137" y="352"/>
                  </a:cubicBezTo>
                  <a:cubicBezTo>
                    <a:pt x="138" y="349"/>
                    <a:pt x="139" y="345"/>
                    <a:pt x="141" y="341"/>
                  </a:cubicBezTo>
                  <a:cubicBezTo>
                    <a:pt x="143" y="333"/>
                    <a:pt x="145" y="323"/>
                    <a:pt x="146" y="313"/>
                  </a:cubicBezTo>
                  <a:cubicBezTo>
                    <a:pt x="147" y="308"/>
                    <a:pt x="148" y="303"/>
                    <a:pt x="149" y="298"/>
                  </a:cubicBezTo>
                  <a:cubicBezTo>
                    <a:pt x="149" y="292"/>
                    <a:pt x="150" y="286"/>
                    <a:pt x="150" y="281"/>
                  </a:cubicBezTo>
                  <a:cubicBezTo>
                    <a:pt x="150" y="278"/>
                    <a:pt x="150" y="275"/>
                    <a:pt x="150" y="272"/>
                  </a:cubicBezTo>
                  <a:cubicBezTo>
                    <a:pt x="150" y="269"/>
                    <a:pt x="150" y="266"/>
                    <a:pt x="150" y="263"/>
                  </a:cubicBezTo>
                  <a:cubicBezTo>
                    <a:pt x="150" y="256"/>
                    <a:pt x="150" y="250"/>
                    <a:pt x="150" y="244"/>
                  </a:cubicBezTo>
                  <a:cubicBezTo>
                    <a:pt x="149" y="231"/>
                    <a:pt x="147" y="218"/>
                    <a:pt x="145" y="205"/>
                  </a:cubicBezTo>
                  <a:cubicBezTo>
                    <a:pt x="142" y="192"/>
                    <a:pt x="139" y="179"/>
                    <a:pt x="135" y="166"/>
                  </a:cubicBezTo>
                  <a:cubicBezTo>
                    <a:pt x="130" y="153"/>
                    <a:pt x="125" y="141"/>
                    <a:pt x="119" y="129"/>
                  </a:cubicBezTo>
                  <a:cubicBezTo>
                    <a:pt x="113" y="117"/>
                    <a:pt x="107" y="106"/>
                    <a:pt x="100" y="95"/>
                  </a:cubicBezTo>
                  <a:cubicBezTo>
                    <a:pt x="92" y="85"/>
                    <a:pt x="85" y="75"/>
                    <a:pt x="78" y="66"/>
                  </a:cubicBezTo>
                  <a:cubicBezTo>
                    <a:pt x="74" y="61"/>
                    <a:pt x="70" y="57"/>
                    <a:pt x="66" y="53"/>
                  </a:cubicBezTo>
                  <a:cubicBezTo>
                    <a:pt x="62" y="49"/>
                    <a:pt x="59" y="45"/>
                    <a:pt x="55" y="42"/>
                  </a:cubicBezTo>
                  <a:cubicBezTo>
                    <a:pt x="47" y="35"/>
                    <a:pt x="40" y="29"/>
                    <a:pt x="34" y="23"/>
                  </a:cubicBezTo>
                  <a:cubicBezTo>
                    <a:pt x="30" y="21"/>
                    <a:pt x="27" y="18"/>
                    <a:pt x="24" y="16"/>
                  </a:cubicBezTo>
                  <a:cubicBezTo>
                    <a:pt x="21" y="14"/>
                    <a:pt x="18" y="12"/>
                    <a:pt x="16" y="10"/>
                  </a:cubicBezTo>
                  <a:cubicBezTo>
                    <a:pt x="11" y="7"/>
                    <a:pt x="7" y="4"/>
                    <a:pt x="4" y="3"/>
                  </a:cubicBezTo>
                  <a:cubicBezTo>
                    <a:pt x="1" y="1"/>
                    <a:pt x="0" y="0"/>
                    <a:pt x="0"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0"/>
            <p:cNvSpPr>
              <a:spLocks/>
            </p:cNvSpPr>
            <p:nvPr/>
          </p:nvSpPr>
          <p:spPr bwMode="auto">
            <a:xfrm>
              <a:off x="7602359" y="2449315"/>
              <a:ext cx="810509" cy="1869670"/>
            </a:xfrm>
            <a:custGeom>
              <a:avLst/>
              <a:gdLst>
                <a:gd name="T0" fmla="*/ 0 w 143"/>
                <a:gd name="T1" fmla="*/ 0 h 330"/>
                <a:gd name="T2" fmla="*/ 4 w 143"/>
                <a:gd name="T3" fmla="*/ 1 h 330"/>
                <a:gd name="T4" fmla="*/ 15 w 143"/>
                <a:gd name="T5" fmla="*/ 6 h 330"/>
                <a:gd name="T6" fmla="*/ 23 w 143"/>
                <a:gd name="T7" fmla="*/ 10 h 330"/>
                <a:gd name="T8" fmla="*/ 32 w 143"/>
                <a:gd name="T9" fmla="*/ 15 h 330"/>
                <a:gd name="T10" fmla="*/ 53 w 143"/>
                <a:gd name="T11" fmla="*/ 30 h 330"/>
                <a:gd name="T12" fmla="*/ 64 w 143"/>
                <a:gd name="T13" fmla="*/ 39 h 330"/>
                <a:gd name="T14" fmla="*/ 75 w 143"/>
                <a:gd name="T15" fmla="*/ 49 h 330"/>
                <a:gd name="T16" fmla="*/ 97 w 143"/>
                <a:gd name="T17" fmla="*/ 75 h 330"/>
                <a:gd name="T18" fmla="*/ 116 w 143"/>
                <a:gd name="T19" fmla="*/ 105 h 330"/>
                <a:gd name="T20" fmla="*/ 131 w 143"/>
                <a:gd name="T21" fmla="*/ 139 h 330"/>
                <a:gd name="T22" fmla="*/ 140 w 143"/>
                <a:gd name="T23" fmla="*/ 175 h 330"/>
                <a:gd name="T24" fmla="*/ 143 w 143"/>
                <a:gd name="T25" fmla="*/ 211 h 330"/>
                <a:gd name="T26" fmla="*/ 141 w 143"/>
                <a:gd name="T27" fmla="*/ 244 h 330"/>
                <a:gd name="T28" fmla="*/ 139 w 143"/>
                <a:gd name="T29" fmla="*/ 260 h 330"/>
                <a:gd name="T30" fmla="*/ 135 w 143"/>
                <a:gd name="T31" fmla="*/ 274 h 330"/>
                <a:gd name="T32" fmla="*/ 127 w 143"/>
                <a:gd name="T33" fmla="*/ 297 h 330"/>
                <a:gd name="T34" fmla="*/ 123 w 143"/>
                <a:gd name="T35" fmla="*/ 307 h 330"/>
                <a:gd name="T36" fmla="*/ 119 w 143"/>
                <a:gd name="T37" fmla="*/ 315 h 330"/>
                <a:gd name="T38" fmla="*/ 113 w 143"/>
                <a:gd name="T39" fmla="*/ 326 h 330"/>
                <a:gd name="T40" fmla="*/ 111 w 143"/>
                <a:gd name="T41" fmla="*/ 330 h 330"/>
                <a:gd name="T42" fmla="*/ 112 w 143"/>
                <a:gd name="T43" fmla="*/ 325 h 330"/>
                <a:gd name="T44" fmla="*/ 116 w 143"/>
                <a:gd name="T45" fmla="*/ 314 h 330"/>
                <a:gd name="T46" fmla="*/ 119 w 143"/>
                <a:gd name="T47" fmla="*/ 306 h 330"/>
                <a:gd name="T48" fmla="*/ 122 w 143"/>
                <a:gd name="T49" fmla="*/ 296 h 330"/>
                <a:gd name="T50" fmla="*/ 127 w 143"/>
                <a:gd name="T51" fmla="*/ 272 h 330"/>
                <a:gd name="T52" fmla="*/ 129 w 143"/>
                <a:gd name="T53" fmla="*/ 258 h 330"/>
                <a:gd name="T54" fmla="*/ 130 w 143"/>
                <a:gd name="T55" fmla="*/ 243 h 330"/>
                <a:gd name="T56" fmla="*/ 130 w 143"/>
                <a:gd name="T57" fmla="*/ 211 h 330"/>
                <a:gd name="T58" fmla="*/ 125 w 143"/>
                <a:gd name="T59" fmla="*/ 178 h 330"/>
                <a:gd name="T60" fmla="*/ 116 w 143"/>
                <a:gd name="T61" fmla="*/ 144 h 330"/>
                <a:gd name="T62" fmla="*/ 103 w 143"/>
                <a:gd name="T63" fmla="*/ 112 h 330"/>
                <a:gd name="T64" fmla="*/ 86 w 143"/>
                <a:gd name="T65" fmla="*/ 82 h 330"/>
                <a:gd name="T66" fmla="*/ 67 w 143"/>
                <a:gd name="T67" fmla="*/ 57 h 330"/>
                <a:gd name="T68" fmla="*/ 57 w 143"/>
                <a:gd name="T69" fmla="*/ 46 h 330"/>
                <a:gd name="T70" fmla="*/ 47 w 143"/>
                <a:gd name="T71" fmla="*/ 36 h 330"/>
                <a:gd name="T72" fmla="*/ 29 w 143"/>
                <a:gd name="T73" fmla="*/ 20 h 330"/>
                <a:gd name="T74" fmla="*/ 21 w 143"/>
                <a:gd name="T75" fmla="*/ 14 h 330"/>
                <a:gd name="T76" fmla="*/ 14 w 143"/>
                <a:gd name="T77" fmla="*/ 9 h 330"/>
                <a:gd name="T78" fmla="*/ 3 w 143"/>
                <a:gd name="T79" fmla="*/ 2 h 330"/>
                <a:gd name="T80" fmla="*/ 0 w 143"/>
                <a:gd name="T8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330">
                  <a:moveTo>
                    <a:pt x="0" y="0"/>
                  </a:moveTo>
                  <a:cubicBezTo>
                    <a:pt x="0" y="0"/>
                    <a:pt x="1" y="0"/>
                    <a:pt x="4" y="1"/>
                  </a:cubicBezTo>
                  <a:cubicBezTo>
                    <a:pt x="6" y="3"/>
                    <a:pt x="10" y="4"/>
                    <a:pt x="15" y="6"/>
                  </a:cubicBezTo>
                  <a:cubicBezTo>
                    <a:pt x="17" y="8"/>
                    <a:pt x="20" y="9"/>
                    <a:pt x="23" y="10"/>
                  </a:cubicBezTo>
                  <a:cubicBezTo>
                    <a:pt x="26" y="12"/>
                    <a:pt x="29" y="14"/>
                    <a:pt x="32" y="15"/>
                  </a:cubicBezTo>
                  <a:cubicBezTo>
                    <a:pt x="38" y="19"/>
                    <a:pt x="46" y="24"/>
                    <a:pt x="53" y="30"/>
                  </a:cubicBezTo>
                  <a:cubicBezTo>
                    <a:pt x="57" y="32"/>
                    <a:pt x="60" y="36"/>
                    <a:pt x="64" y="39"/>
                  </a:cubicBezTo>
                  <a:cubicBezTo>
                    <a:pt x="68" y="42"/>
                    <a:pt x="72" y="45"/>
                    <a:pt x="75" y="49"/>
                  </a:cubicBezTo>
                  <a:cubicBezTo>
                    <a:pt x="83" y="57"/>
                    <a:pt x="90" y="65"/>
                    <a:pt x="97" y="75"/>
                  </a:cubicBezTo>
                  <a:cubicBezTo>
                    <a:pt x="104" y="84"/>
                    <a:pt x="111" y="94"/>
                    <a:pt x="116" y="105"/>
                  </a:cubicBezTo>
                  <a:cubicBezTo>
                    <a:pt x="122" y="116"/>
                    <a:pt x="127" y="127"/>
                    <a:pt x="131" y="139"/>
                  </a:cubicBezTo>
                  <a:cubicBezTo>
                    <a:pt x="135" y="151"/>
                    <a:pt x="138" y="163"/>
                    <a:pt x="140" y="175"/>
                  </a:cubicBezTo>
                  <a:cubicBezTo>
                    <a:pt x="142" y="187"/>
                    <a:pt x="143" y="199"/>
                    <a:pt x="143" y="211"/>
                  </a:cubicBezTo>
                  <a:cubicBezTo>
                    <a:pt x="143" y="223"/>
                    <a:pt x="143" y="234"/>
                    <a:pt x="141" y="244"/>
                  </a:cubicBezTo>
                  <a:cubicBezTo>
                    <a:pt x="141" y="250"/>
                    <a:pt x="139" y="255"/>
                    <a:pt x="139" y="260"/>
                  </a:cubicBezTo>
                  <a:cubicBezTo>
                    <a:pt x="137" y="264"/>
                    <a:pt x="136" y="269"/>
                    <a:pt x="135" y="274"/>
                  </a:cubicBezTo>
                  <a:cubicBezTo>
                    <a:pt x="133" y="283"/>
                    <a:pt x="130" y="291"/>
                    <a:pt x="127" y="297"/>
                  </a:cubicBezTo>
                  <a:cubicBezTo>
                    <a:pt x="126" y="301"/>
                    <a:pt x="124" y="304"/>
                    <a:pt x="123" y="307"/>
                  </a:cubicBezTo>
                  <a:cubicBezTo>
                    <a:pt x="122" y="310"/>
                    <a:pt x="120" y="313"/>
                    <a:pt x="119" y="315"/>
                  </a:cubicBezTo>
                  <a:cubicBezTo>
                    <a:pt x="117" y="320"/>
                    <a:pt x="115" y="323"/>
                    <a:pt x="113" y="326"/>
                  </a:cubicBezTo>
                  <a:cubicBezTo>
                    <a:pt x="112" y="328"/>
                    <a:pt x="111" y="330"/>
                    <a:pt x="111" y="330"/>
                  </a:cubicBezTo>
                  <a:cubicBezTo>
                    <a:pt x="111" y="330"/>
                    <a:pt x="111" y="328"/>
                    <a:pt x="112" y="325"/>
                  </a:cubicBezTo>
                  <a:cubicBezTo>
                    <a:pt x="113" y="323"/>
                    <a:pt x="115" y="319"/>
                    <a:pt x="116" y="314"/>
                  </a:cubicBezTo>
                  <a:cubicBezTo>
                    <a:pt x="117" y="311"/>
                    <a:pt x="118" y="309"/>
                    <a:pt x="119" y="306"/>
                  </a:cubicBezTo>
                  <a:cubicBezTo>
                    <a:pt x="120" y="302"/>
                    <a:pt x="121" y="299"/>
                    <a:pt x="122" y="296"/>
                  </a:cubicBezTo>
                  <a:cubicBezTo>
                    <a:pt x="123" y="289"/>
                    <a:pt x="125" y="281"/>
                    <a:pt x="127" y="272"/>
                  </a:cubicBezTo>
                  <a:cubicBezTo>
                    <a:pt x="127" y="267"/>
                    <a:pt x="128" y="263"/>
                    <a:pt x="129" y="258"/>
                  </a:cubicBezTo>
                  <a:cubicBezTo>
                    <a:pt x="129" y="253"/>
                    <a:pt x="130" y="248"/>
                    <a:pt x="130" y="243"/>
                  </a:cubicBezTo>
                  <a:cubicBezTo>
                    <a:pt x="130" y="233"/>
                    <a:pt x="130" y="222"/>
                    <a:pt x="130" y="211"/>
                  </a:cubicBezTo>
                  <a:cubicBezTo>
                    <a:pt x="129" y="200"/>
                    <a:pt x="127" y="189"/>
                    <a:pt x="125" y="178"/>
                  </a:cubicBezTo>
                  <a:cubicBezTo>
                    <a:pt x="123" y="167"/>
                    <a:pt x="120" y="155"/>
                    <a:pt x="116" y="144"/>
                  </a:cubicBezTo>
                  <a:cubicBezTo>
                    <a:pt x="113" y="133"/>
                    <a:pt x="108" y="122"/>
                    <a:pt x="103" y="112"/>
                  </a:cubicBezTo>
                  <a:cubicBezTo>
                    <a:pt x="98" y="101"/>
                    <a:pt x="92" y="92"/>
                    <a:pt x="86" y="82"/>
                  </a:cubicBezTo>
                  <a:cubicBezTo>
                    <a:pt x="80" y="73"/>
                    <a:pt x="74" y="65"/>
                    <a:pt x="67" y="57"/>
                  </a:cubicBezTo>
                  <a:cubicBezTo>
                    <a:pt x="64" y="53"/>
                    <a:pt x="60" y="50"/>
                    <a:pt x="57" y="46"/>
                  </a:cubicBezTo>
                  <a:cubicBezTo>
                    <a:pt x="54" y="43"/>
                    <a:pt x="50" y="39"/>
                    <a:pt x="47" y="36"/>
                  </a:cubicBezTo>
                  <a:cubicBezTo>
                    <a:pt x="41" y="30"/>
                    <a:pt x="34" y="25"/>
                    <a:pt x="29" y="20"/>
                  </a:cubicBezTo>
                  <a:cubicBezTo>
                    <a:pt x="26" y="18"/>
                    <a:pt x="23" y="16"/>
                    <a:pt x="21" y="14"/>
                  </a:cubicBezTo>
                  <a:cubicBezTo>
                    <a:pt x="18" y="12"/>
                    <a:pt x="16" y="11"/>
                    <a:pt x="14" y="9"/>
                  </a:cubicBezTo>
                  <a:cubicBezTo>
                    <a:pt x="9" y="6"/>
                    <a:pt x="6" y="4"/>
                    <a:pt x="3" y="2"/>
                  </a:cubicBezTo>
                  <a:cubicBezTo>
                    <a:pt x="1" y="1"/>
                    <a:pt x="0" y="0"/>
                    <a:pt x="0"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765861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Scale>
                                      <p:cBhvr>
                                        <p:cTn id="7" dur="1500" decel="50000" fill="hold">
                                          <p:stCondLst>
                                            <p:cond delay="0"/>
                                          </p:stCondLst>
                                        </p:cTn>
                                        <p:tgtEl>
                                          <p:spTgt spid="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80"/>
                                        </p:tgtEl>
                                        <p:attrNameLst>
                                          <p:attrName>ppt_x</p:attrName>
                                          <p:attrName>ppt_y</p:attrName>
                                        </p:attrNameLst>
                                      </p:cBhvr>
                                    </p:animMotion>
                                    <p:animEffect transition="in" filter="fade">
                                      <p:cBhvr>
                                        <p:cTn id="9" dur="1500"/>
                                        <p:tgtEl>
                                          <p:spTgt spid="80"/>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Scale>
                                      <p:cBhvr>
                                        <p:cTn id="12" dur="1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500" decel="50000" fill="hold">
                                          <p:stCondLst>
                                            <p:cond delay="0"/>
                                          </p:stCondLst>
                                        </p:cTn>
                                        <p:tgtEl>
                                          <p:spTgt spid="4"/>
                                        </p:tgtEl>
                                        <p:attrNameLst>
                                          <p:attrName>ppt_x</p:attrName>
                                          <p:attrName>ppt_y</p:attrName>
                                        </p:attrNameLst>
                                      </p:cBhvr>
                                    </p:animMotion>
                                    <p:animEffect transition="in" filter="fade">
                                      <p:cBhvr>
                                        <p:cTn id="14"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t>
            </a:r>
            <a:r>
              <a:rPr lang="en-US" dirty="0">
                <a:latin typeface="+mn-lt"/>
              </a:rPr>
              <a:t>Marketing</a:t>
            </a:r>
          </a:p>
        </p:txBody>
      </p:sp>
      <p:sp>
        <p:nvSpPr>
          <p:cNvPr id="8" name="TextBox 7"/>
          <p:cNvSpPr txBox="1"/>
          <p:nvPr/>
        </p:nvSpPr>
        <p:spPr>
          <a:xfrm>
            <a:off x="11030279" y="7182653"/>
            <a:ext cx="5789701" cy="536365"/>
          </a:xfrm>
          <a:prstGeom prst="rect">
            <a:avLst/>
          </a:prstGeom>
          <a:noFill/>
        </p:spPr>
        <p:txBody>
          <a:bodyPr wrap="square" rtlCol="0">
            <a:spAutoFit/>
          </a:bodyPr>
          <a:lstStyle/>
          <a:p>
            <a:pPr>
              <a:lnSpc>
                <a:spcPct val="110000"/>
              </a:lnSpc>
              <a:spcBef>
                <a:spcPts val="600"/>
              </a:spcBef>
            </a:pPr>
            <a:r>
              <a:rPr lang="en-US" sz="2800" dirty="0">
                <a:solidFill>
                  <a:schemeClr val="accent3"/>
                </a:solidFill>
                <a:latin typeface="Roboto Medium" panose="02000000000000000000" pitchFamily="2" charset="0"/>
                <a:ea typeface="Roboto Medium" panose="02000000000000000000" pitchFamily="2" charset="0"/>
              </a:rPr>
              <a:t>Email</a:t>
            </a:r>
          </a:p>
        </p:txBody>
      </p:sp>
      <p:grpSp>
        <p:nvGrpSpPr>
          <p:cNvPr id="32" name="Group 31"/>
          <p:cNvGrpSpPr/>
          <p:nvPr/>
        </p:nvGrpSpPr>
        <p:grpSpPr>
          <a:xfrm>
            <a:off x="9692634" y="7274092"/>
            <a:ext cx="1097280" cy="1097280"/>
            <a:chOff x="9692634" y="7274092"/>
            <a:chExt cx="1097280" cy="1097280"/>
          </a:xfrm>
        </p:grpSpPr>
        <p:sp>
          <p:nvSpPr>
            <p:cNvPr id="7" name="Oval 6"/>
            <p:cNvSpPr>
              <a:spLocks noChangeAspect="1"/>
            </p:cNvSpPr>
            <p:nvPr/>
          </p:nvSpPr>
          <p:spPr>
            <a:xfrm>
              <a:off x="9692634" y="7274092"/>
              <a:ext cx="1097280" cy="1097280"/>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400" dirty="0">
                <a:solidFill>
                  <a:schemeClr val="tx1"/>
                </a:solidFill>
                <a:latin typeface="+mj-lt"/>
              </a:endParaRPr>
            </a:p>
          </p:txBody>
        </p:sp>
        <p:sp>
          <p:nvSpPr>
            <p:cNvPr id="9" name="Freeform 8"/>
            <p:cNvSpPr>
              <a:spLocks noChangeAspect="1" noEditPoints="1"/>
            </p:cNvSpPr>
            <p:nvPr/>
          </p:nvSpPr>
          <p:spPr bwMode="auto">
            <a:xfrm>
              <a:off x="10026707" y="7685572"/>
              <a:ext cx="429134" cy="274320"/>
            </a:xfrm>
            <a:custGeom>
              <a:avLst/>
              <a:gdLst>
                <a:gd name="T0" fmla="*/ 12 w 234"/>
                <a:gd name="T1" fmla="*/ 16 h 150"/>
                <a:gd name="T2" fmla="*/ 105 w 234"/>
                <a:gd name="T3" fmla="*/ 66 h 150"/>
                <a:gd name="T4" fmla="*/ 117 w 234"/>
                <a:gd name="T5" fmla="*/ 69 h 150"/>
                <a:gd name="T6" fmla="*/ 128 w 234"/>
                <a:gd name="T7" fmla="*/ 66 h 150"/>
                <a:gd name="T8" fmla="*/ 222 w 234"/>
                <a:gd name="T9" fmla="*/ 16 h 150"/>
                <a:gd name="T10" fmla="*/ 223 w 234"/>
                <a:gd name="T11" fmla="*/ 0 h 150"/>
                <a:gd name="T12" fmla="*/ 11 w 234"/>
                <a:gd name="T13" fmla="*/ 0 h 150"/>
                <a:gd name="T14" fmla="*/ 12 w 234"/>
                <a:gd name="T15" fmla="*/ 16 h 150"/>
                <a:gd name="T16" fmla="*/ 225 w 234"/>
                <a:gd name="T17" fmla="*/ 44 h 150"/>
                <a:gd name="T18" fmla="*/ 128 w 234"/>
                <a:gd name="T19" fmla="*/ 94 h 150"/>
                <a:gd name="T20" fmla="*/ 117 w 234"/>
                <a:gd name="T21" fmla="*/ 96 h 150"/>
                <a:gd name="T22" fmla="*/ 105 w 234"/>
                <a:gd name="T23" fmla="*/ 94 h 150"/>
                <a:gd name="T24" fmla="*/ 9 w 234"/>
                <a:gd name="T25" fmla="*/ 44 h 150"/>
                <a:gd name="T26" fmla="*/ 5 w 234"/>
                <a:gd name="T27" fmla="*/ 46 h 150"/>
                <a:gd name="T28" fmla="*/ 5 w 234"/>
                <a:gd name="T29" fmla="*/ 138 h 150"/>
                <a:gd name="T30" fmla="*/ 17 w 234"/>
                <a:gd name="T31" fmla="*/ 150 h 150"/>
                <a:gd name="T32" fmla="*/ 217 w 234"/>
                <a:gd name="T33" fmla="*/ 150 h 150"/>
                <a:gd name="T34" fmla="*/ 230 w 234"/>
                <a:gd name="T35" fmla="*/ 138 h 150"/>
                <a:gd name="T36" fmla="*/ 230 w 234"/>
                <a:gd name="T37" fmla="*/ 46 h 150"/>
                <a:gd name="T38" fmla="*/ 225 w 234"/>
                <a:gd name="T39"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50">
                  <a:moveTo>
                    <a:pt x="12" y="16"/>
                  </a:moveTo>
                  <a:cubicBezTo>
                    <a:pt x="18" y="19"/>
                    <a:pt x="102" y="65"/>
                    <a:pt x="105" y="66"/>
                  </a:cubicBezTo>
                  <a:cubicBezTo>
                    <a:pt x="109" y="68"/>
                    <a:pt x="113" y="69"/>
                    <a:pt x="117" y="69"/>
                  </a:cubicBezTo>
                  <a:cubicBezTo>
                    <a:pt x="121" y="69"/>
                    <a:pt x="125" y="68"/>
                    <a:pt x="128" y="66"/>
                  </a:cubicBezTo>
                  <a:cubicBezTo>
                    <a:pt x="131" y="65"/>
                    <a:pt x="216" y="19"/>
                    <a:pt x="222" y="16"/>
                  </a:cubicBezTo>
                  <a:cubicBezTo>
                    <a:pt x="228" y="13"/>
                    <a:pt x="234" y="0"/>
                    <a:pt x="223" y="0"/>
                  </a:cubicBezTo>
                  <a:lnTo>
                    <a:pt x="11" y="0"/>
                  </a:lnTo>
                  <a:cubicBezTo>
                    <a:pt x="0" y="0"/>
                    <a:pt x="6" y="13"/>
                    <a:pt x="12" y="16"/>
                  </a:cubicBezTo>
                  <a:close/>
                  <a:moveTo>
                    <a:pt x="225" y="44"/>
                  </a:moveTo>
                  <a:cubicBezTo>
                    <a:pt x="218" y="47"/>
                    <a:pt x="132" y="92"/>
                    <a:pt x="128" y="94"/>
                  </a:cubicBezTo>
                  <a:cubicBezTo>
                    <a:pt x="124" y="96"/>
                    <a:pt x="121" y="96"/>
                    <a:pt x="117" y="96"/>
                  </a:cubicBezTo>
                  <a:cubicBezTo>
                    <a:pt x="113" y="96"/>
                    <a:pt x="110" y="96"/>
                    <a:pt x="105" y="94"/>
                  </a:cubicBezTo>
                  <a:cubicBezTo>
                    <a:pt x="101" y="92"/>
                    <a:pt x="16" y="47"/>
                    <a:pt x="9" y="44"/>
                  </a:cubicBezTo>
                  <a:cubicBezTo>
                    <a:pt x="4" y="41"/>
                    <a:pt x="5" y="44"/>
                    <a:pt x="5" y="46"/>
                  </a:cubicBezTo>
                  <a:lnTo>
                    <a:pt x="5" y="138"/>
                  </a:lnTo>
                  <a:cubicBezTo>
                    <a:pt x="5" y="143"/>
                    <a:pt x="12" y="150"/>
                    <a:pt x="17" y="150"/>
                  </a:cubicBezTo>
                  <a:lnTo>
                    <a:pt x="217" y="150"/>
                  </a:lnTo>
                  <a:cubicBezTo>
                    <a:pt x="222" y="150"/>
                    <a:pt x="230" y="143"/>
                    <a:pt x="230" y="138"/>
                  </a:cubicBezTo>
                  <a:lnTo>
                    <a:pt x="230" y="46"/>
                  </a:lnTo>
                  <a:cubicBezTo>
                    <a:pt x="230" y="44"/>
                    <a:pt x="230" y="41"/>
                    <a:pt x="225" y="44"/>
                  </a:cubicBezTo>
                  <a:close/>
                </a:path>
              </a:pathLst>
            </a:custGeom>
            <a:solidFill>
              <a:schemeClr val="tx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4050"/>
            </a:p>
          </p:txBody>
        </p:sp>
      </p:grpSp>
      <p:sp>
        <p:nvSpPr>
          <p:cNvPr id="20" name="Freeform 19"/>
          <p:cNvSpPr>
            <a:spLocks/>
          </p:cNvSpPr>
          <p:nvPr/>
        </p:nvSpPr>
        <p:spPr bwMode="auto">
          <a:xfrm rot="342486">
            <a:off x="2322098" y="6346277"/>
            <a:ext cx="1733707" cy="1663444"/>
          </a:xfrm>
          <a:custGeom>
            <a:avLst/>
            <a:gdLst>
              <a:gd name="T0" fmla="*/ 1061 w 1061"/>
              <a:gd name="T1" fmla="*/ 514 h 1018"/>
              <a:gd name="T2" fmla="*/ 381 w 1061"/>
              <a:gd name="T3" fmla="*/ 1018 h 1018"/>
              <a:gd name="T4" fmla="*/ 0 w 1061"/>
              <a:gd name="T5" fmla="*/ 507 h 1018"/>
              <a:gd name="T6" fmla="*/ 680 w 1061"/>
              <a:gd name="T7" fmla="*/ 0 h 1018"/>
              <a:gd name="T8" fmla="*/ 1061 w 1061"/>
              <a:gd name="T9" fmla="*/ 514 h 1018"/>
            </a:gdLst>
            <a:ahLst/>
            <a:cxnLst>
              <a:cxn ang="0">
                <a:pos x="T0" y="T1"/>
              </a:cxn>
              <a:cxn ang="0">
                <a:pos x="T2" y="T3"/>
              </a:cxn>
              <a:cxn ang="0">
                <a:pos x="T4" y="T5"/>
              </a:cxn>
              <a:cxn ang="0">
                <a:pos x="T6" y="T7"/>
              </a:cxn>
              <a:cxn ang="0">
                <a:pos x="T8" y="T9"/>
              </a:cxn>
            </a:cxnLst>
            <a:rect l="0" t="0" r="r" b="b"/>
            <a:pathLst>
              <a:path w="1061" h="1018">
                <a:moveTo>
                  <a:pt x="1061" y="514"/>
                </a:moveTo>
                <a:lnTo>
                  <a:pt x="381" y="1018"/>
                </a:lnTo>
                <a:lnTo>
                  <a:pt x="0" y="507"/>
                </a:lnTo>
                <a:lnTo>
                  <a:pt x="680" y="0"/>
                </a:lnTo>
                <a:lnTo>
                  <a:pt x="1061" y="5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rot="342486">
            <a:off x="3600946" y="4689093"/>
            <a:ext cx="2671641" cy="2634058"/>
          </a:xfrm>
          <a:custGeom>
            <a:avLst/>
            <a:gdLst>
              <a:gd name="T0" fmla="*/ 0 w 691"/>
              <a:gd name="T1" fmla="*/ 463 h 681"/>
              <a:gd name="T2" fmla="*/ 81 w 691"/>
              <a:gd name="T3" fmla="*/ 572 h 681"/>
              <a:gd name="T4" fmla="*/ 163 w 691"/>
              <a:gd name="T5" fmla="*/ 681 h 681"/>
              <a:gd name="T6" fmla="*/ 691 w 691"/>
              <a:gd name="T7" fmla="*/ 529 h 681"/>
              <a:gd name="T8" fmla="*/ 494 w 691"/>
              <a:gd name="T9" fmla="*/ 264 h 681"/>
              <a:gd name="T10" fmla="*/ 297 w 691"/>
              <a:gd name="T11" fmla="*/ 0 h 681"/>
              <a:gd name="T12" fmla="*/ 0 w 691"/>
              <a:gd name="T13" fmla="*/ 463 h 681"/>
            </a:gdLst>
            <a:ahLst/>
            <a:cxnLst>
              <a:cxn ang="0">
                <a:pos x="T0" y="T1"/>
              </a:cxn>
              <a:cxn ang="0">
                <a:pos x="T2" y="T3"/>
              </a:cxn>
              <a:cxn ang="0">
                <a:pos x="T4" y="T5"/>
              </a:cxn>
              <a:cxn ang="0">
                <a:pos x="T6" y="T7"/>
              </a:cxn>
              <a:cxn ang="0">
                <a:pos x="T8" y="T9"/>
              </a:cxn>
              <a:cxn ang="0">
                <a:pos x="T10" y="T11"/>
              </a:cxn>
              <a:cxn ang="0">
                <a:pos x="T12" y="T13"/>
              </a:cxn>
            </a:cxnLst>
            <a:rect l="0" t="0" r="r" b="b"/>
            <a:pathLst>
              <a:path w="691" h="681">
                <a:moveTo>
                  <a:pt x="0" y="463"/>
                </a:moveTo>
                <a:cubicBezTo>
                  <a:pt x="81" y="572"/>
                  <a:pt x="81" y="572"/>
                  <a:pt x="81" y="572"/>
                </a:cubicBezTo>
                <a:cubicBezTo>
                  <a:pt x="163" y="681"/>
                  <a:pt x="163" y="681"/>
                  <a:pt x="163" y="681"/>
                </a:cubicBezTo>
                <a:cubicBezTo>
                  <a:pt x="163" y="681"/>
                  <a:pt x="422" y="504"/>
                  <a:pt x="691" y="529"/>
                </a:cubicBezTo>
                <a:cubicBezTo>
                  <a:pt x="613" y="424"/>
                  <a:pt x="494" y="264"/>
                  <a:pt x="494" y="264"/>
                </a:cubicBezTo>
                <a:cubicBezTo>
                  <a:pt x="494" y="264"/>
                  <a:pt x="375" y="105"/>
                  <a:pt x="297" y="0"/>
                </a:cubicBezTo>
                <a:cubicBezTo>
                  <a:pt x="244" y="265"/>
                  <a:pt x="0" y="463"/>
                  <a:pt x="0" y="4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rot="342486">
            <a:off x="2198441" y="7186305"/>
            <a:ext cx="629102" cy="792506"/>
          </a:xfrm>
          <a:custGeom>
            <a:avLst/>
            <a:gdLst>
              <a:gd name="T0" fmla="*/ 18 w 163"/>
              <a:gd name="T1" fmla="*/ 0 h 205"/>
              <a:gd name="T2" fmla="*/ 11 w 163"/>
              <a:gd name="T3" fmla="*/ 47 h 205"/>
              <a:gd name="T4" fmla="*/ 115 w 163"/>
              <a:gd name="T5" fmla="*/ 187 h 205"/>
              <a:gd name="T6" fmla="*/ 163 w 163"/>
              <a:gd name="T7" fmla="*/ 194 h 205"/>
              <a:gd name="T8" fmla="*/ 18 w 163"/>
              <a:gd name="T9" fmla="*/ 0 h 205"/>
            </a:gdLst>
            <a:ahLst/>
            <a:cxnLst>
              <a:cxn ang="0">
                <a:pos x="T0" y="T1"/>
              </a:cxn>
              <a:cxn ang="0">
                <a:pos x="T2" y="T3"/>
              </a:cxn>
              <a:cxn ang="0">
                <a:pos x="T4" y="T5"/>
              </a:cxn>
              <a:cxn ang="0">
                <a:pos x="T6" y="T7"/>
              </a:cxn>
              <a:cxn ang="0">
                <a:pos x="T8" y="T9"/>
              </a:cxn>
            </a:cxnLst>
            <a:rect l="0" t="0" r="r" b="b"/>
            <a:pathLst>
              <a:path w="163" h="205">
                <a:moveTo>
                  <a:pt x="18" y="0"/>
                </a:moveTo>
                <a:cubicBezTo>
                  <a:pt x="3" y="11"/>
                  <a:pt x="0" y="32"/>
                  <a:pt x="11" y="47"/>
                </a:cubicBezTo>
                <a:cubicBezTo>
                  <a:pt x="115" y="187"/>
                  <a:pt x="115" y="187"/>
                  <a:pt x="115" y="187"/>
                </a:cubicBezTo>
                <a:cubicBezTo>
                  <a:pt x="126" y="202"/>
                  <a:pt x="148" y="205"/>
                  <a:pt x="163" y="194"/>
                </a:cubicBezTo>
                <a:lnTo>
                  <a:pt x="1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rot="342486">
            <a:off x="2065063" y="7424799"/>
            <a:ext cx="488576" cy="545766"/>
          </a:xfrm>
          <a:custGeom>
            <a:avLst/>
            <a:gdLst>
              <a:gd name="T0" fmla="*/ 39 w 126"/>
              <a:gd name="T1" fmla="*/ 0 h 141"/>
              <a:gd name="T2" fmla="*/ 24 w 126"/>
              <a:gd name="T3" fmla="*/ 102 h 141"/>
              <a:gd name="T4" fmla="*/ 126 w 126"/>
              <a:gd name="T5" fmla="*/ 117 h 141"/>
              <a:gd name="T6" fmla="*/ 39 w 126"/>
              <a:gd name="T7" fmla="*/ 0 h 141"/>
            </a:gdLst>
            <a:ahLst/>
            <a:cxnLst>
              <a:cxn ang="0">
                <a:pos x="T0" y="T1"/>
              </a:cxn>
              <a:cxn ang="0">
                <a:pos x="T2" y="T3"/>
              </a:cxn>
              <a:cxn ang="0">
                <a:pos x="T4" y="T5"/>
              </a:cxn>
              <a:cxn ang="0">
                <a:pos x="T6" y="T7"/>
              </a:cxn>
            </a:cxnLst>
            <a:rect l="0" t="0" r="r" b="b"/>
            <a:pathLst>
              <a:path w="126" h="141">
                <a:moveTo>
                  <a:pt x="39" y="0"/>
                </a:moveTo>
                <a:cubicBezTo>
                  <a:pt x="7" y="24"/>
                  <a:pt x="0" y="70"/>
                  <a:pt x="24" y="102"/>
                </a:cubicBezTo>
                <a:cubicBezTo>
                  <a:pt x="48" y="134"/>
                  <a:pt x="94" y="141"/>
                  <a:pt x="126" y="117"/>
                </a:cubicBezTo>
                <a:lnTo>
                  <a:pt x="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rot="342486">
            <a:off x="4756563" y="4508342"/>
            <a:ext cx="1817043" cy="2370980"/>
          </a:xfrm>
          <a:custGeom>
            <a:avLst/>
            <a:gdLst>
              <a:gd name="T0" fmla="*/ 462 w 470"/>
              <a:gd name="T1" fmla="*/ 570 h 613"/>
              <a:gd name="T2" fmla="*/ 457 w 470"/>
              <a:gd name="T3" fmla="*/ 604 h 613"/>
              <a:gd name="T4" fmla="*/ 457 w 470"/>
              <a:gd name="T5" fmla="*/ 604 h 613"/>
              <a:gd name="T6" fmla="*/ 423 w 470"/>
              <a:gd name="T7" fmla="*/ 599 h 613"/>
              <a:gd name="T8" fmla="*/ 8 w 470"/>
              <a:gd name="T9" fmla="*/ 42 h 613"/>
              <a:gd name="T10" fmla="*/ 13 w 470"/>
              <a:gd name="T11" fmla="*/ 8 h 613"/>
              <a:gd name="T12" fmla="*/ 13 w 470"/>
              <a:gd name="T13" fmla="*/ 8 h 613"/>
              <a:gd name="T14" fmla="*/ 47 w 470"/>
              <a:gd name="T15" fmla="*/ 13 h 613"/>
              <a:gd name="T16" fmla="*/ 462 w 470"/>
              <a:gd name="T17" fmla="*/ 57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613">
                <a:moveTo>
                  <a:pt x="462" y="570"/>
                </a:moveTo>
                <a:cubicBezTo>
                  <a:pt x="470" y="581"/>
                  <a:pt x="468" y="596"/>
                  <a:pt x="457" y="604"/>
                </a:cubicBezTo>
                <a:cubicBezTo>
                  <a:pt x="457" y="604"/>
                  <a:pt x="457" y="604"/>
                  <a:pt x="457" y="604"/>
                </a:cubicBezTo>
                <a:cubicBezTo>
                  <a:pt x="446" y="613"/>
                  <a:pt x="431" y="610"/>
                  <a:pt x="423" y="599"/>
                </a:cubicBezTo>
                <a:cubicBezTo>
                  <a:pt x="8" y="42"/>
                  <a:pt x="8" y="42"/>
                  <a:pt x="8" y="42"/>
                </a:cubicBezTo>
                <a:cubicBezTo>
                  <a:pt x="0" y="32"/>
                  <a:pt x="2" y="16"/>
                  <a:pt x="13" y="8"/>
                </a:cubicBezTo>
                <a:cubicBezTo>
                  <a:pt x="13" y="8"/>
                  <a:pt x="13" y="8"/>
                  <a:pt x="13" y="8"/>
                </a:cubicBezTo>
                <a:cubicBezTo>
                  <a:pt x="24" y="0"/>
                  <a:pt x="39" y="2"/>
                  <a:pt x="47" y="13"/>
                </a:cubicBezTo>
                <a:lnTo>
                  <a:pt x="462" y="57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rot="342486">
            <a:off x="2974527" y="7420103"/>
            <a:ext cx="2003322" cy="1655274"/>
          </a:xfrm>
          <a:custGeom>
            <a:avLst/>
            <a:gdLst>
              <a:gd name="T0" fmla="*/ 0 w 518"/>
              <a:gd name="T1" fmla="*/ 167 h 428"/>
              <a:gd name="T2" fmla="*/ 196 w 518"/>
              <a:gd name="T3" fmla="*/ 21 h 428"/>
              <a:gd name="T4" fmla="*/ 273 w 518"/>
              <a:gd name="T5" fmla="*/ 25 h 428"/>
              <a:gd name="T6" fmla="*/ 293 w 518"/>
              <a:gd name="T7" fmla="*/ 127 h 428"/>
              <a:gd name="T8" fmla="*/ 512 w 518"/>
              <a:gd name="T9" fmla="*/ 256 h 428"/>
              <a:gd name="T10" fmla="*/ 433 w 518"/>
              <a:gd name="T11" fmla="*/ 402 h 428"/>
              <a:gd name="T12" fmla="*/ 159 w 518"/>
              <a:gd name="T13" fmla="*/ 217 h 428"/>
              <a:gd name="T14" fmla="*/ 102 w 518"/>
              <a:gd name="T15" fmla="*/ 247 h 428"/>
              <a:gd name="T16" fmla="*/ 0 w 518"/>
              <a:gd name="T17" fmla="*/ 16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428">
                <a:moveTo>
                  <a:pt x="0" y="167"/>
                </a:moveTo>
                <a:cubicBezTo>
                  <a:pt x="196" y="21"/>
                  <a:pt x="196" y="21"/>
                  <a:pt x="196" y="21"/>
                </a:cubicBezTo>
                <a:cubicBezTo>
                  <a:pt x="196" y="21"/>
                  <a:pt x="254" y="0"/>
                  <a:pt x="273" y="25"/>
                </a:cubicBezTo>
                <a:cubicBezTo>
                  <a:pt x="291" y="51"/>
                  <a:pt x="274" y="118"/>
                  <a:pt x="293" y="127"/>
                </a:cubicBezTo>
                <a:cubicBezTo>
                  <a:pt x="312" y="136"/>
                  <a:pt x="506" y="231"/>
                  <a:pt x="512" y="256"/>
                </a:cubicBezTo>
                <a:cubicBezTo>
                  <a:pt x="518" y="281"/>
                  <a:pt x="476" y="375"/>
                  <a:pt x="433" y="402"/>
                </a:cubicBezTo>
                <a:cubicBezTo>
                  <a:pt x="389" y="428"/>
                  <a:pt x="159" y="217"/>
                  <a:pt x="159" y="217"/>
                </a:cubicBezTo>
                <a:cubicBezTo>
                  <a:pt x="159" y="217"/>
                  <a:pt x="133" y="236"/>
                  <a:pt x="102" y="247"/>
                </a:cubicBezTo>
                <a:cubicBezTo>
                  <a:pt x="71" y="257"/>
                  <a:pt x="0" y="167"/>
                  <a:pt x="0" y="1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rot="342486">
            <a:off x="5560430" y="5170787"/>
            <a:ext cx="696097" cy="776165"/>
          </a:xfrm>
          <a:custGeom>
            <a:avLst/>
            <a:gdLst>
              <a:gd name="T0" fmla="*/ 0 w 180"/>
              <a:gd name="T1" fmla="*/ 35 h 201"/>
              <a:gd name="T2" fmla="*/ 124 w 180"/>
              <a:gd name="T3" fmla="*/ 201 h 201"/>
              <a:gd name="T4" fmla="*/ 145 w 180"/>
              <a:gd name="T5" fmla="*/ 56 h 201"/>
              <a:gd name="T6" fmla="*/ 0 w 180"/>
              <a:gd name="T7" fmla="*/ 35 h 201"/>
            </a:gdLst>
            <a:ahLst/>
            <a:cxnLst>
              <a:cxn ang="0">
                <a:pos x="T0" y="T1"/>
              </a:cxn>
              <a:cxn ang="0">
                <a:pos x="T2" y="T3"/>
              </a:cxn>
              <a:cxn ang="0">
                <a:pos x="T4" y="T5"/>
              </a:cxn>
              <a:cxn ang="0">
                <a:pos x="T6" y="T7"/>
              </a:cxn>
            </a:cxnLst>
            <a:rect l="0" t="0" r="r" b="b"/>
            <a:pathLst>
              <a:path w="180" h="201">
                <a:moveTo>
                  <a:pt x="0" y="35"/>
                </a:moveTo>
                <a:cubicBezTo>
                  <a:pt x="124" y="201"/>
                  <a:pt x="124" y="201"/>
                  <a:pt x="124" y="201"/>
                </a:cubicBezTo>
                <a:cubicBezTo>
                  <a:pt x="170" y="167"/>
                  <a:pt x="180" y="102"/>
                  <a:pt x="145" y="56"/>
                </a:cubicBezTo>
                <a:cubicBezTo>
                  <a:pt x="111" y="10"/>
                  <a:pt x="46" y="0"/>
                  <a:pt x="0" y="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p:nvSpPr>
        <p:spPr bwMode="auto">
          <a:xfrm rot="342486">
            <a:off x="6361170" y="4203684"/>
            <a:ext cx="1446118" cy="1117677"/>
          </a:xfrm>
          <a:custGeom>
            <a:avLst/>
            <a:gdLst>
              <a:gd name="T0" fmla="*/ 368 w 374"/>
              <a:gd name="T1" fmla="*/ 10 h 289"/>
              <a:gd name="T2" fmla="*/ 364 w 374"/>
              <a:gd name="T3" fmla="*/ 36 h 289"/>
              <a:gd name="T4" fmla="*/ 33 w 374"/>
              <a:gd name="T5" fmla="*/ 283 h 289"/>
              <a:gd name="T6" fmla="*/ 6 w 374"/>
              <a:gd name="T7" fmla="*/ 279 h 289"/>
              <a:gd name="T8" fmla="*/ 6 w 374"/>
              <a:gd name="T9" fmla="*/ 279 h 289"/>
              <a:gd name="T10" fmla="*/ 10 w 374"/>
              <a:gd name="T11" fmla="*/ 253 h 289"/>
              <a:gd name="T12" fmla="*/ 342 w 374"/>
              <a:gd name="T13" fmla="*/ 6 h 289"/>
              <a:gd name="T14" fmla="*/ 368 w 374"/>
              <a:gd name="T15" fmla="*/ 1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289">
                <a:moveTo>
                  <a:pt x="368" y="10"/>
                </a:moveTo>
                <a:cubicBezTo>
                  <a:pt x="374" y="18"/>
                  <a:pt x="373" y="30"/>
                  <a:pt x="364" y="36"/>
                </a:cubicBezTo>
                <a:cubicBezTo>
                  <a:pt x="33" y="283"/>
                  <a:pt x="33" y="283"/>
                  <a:pt x="33" y="283"/>
                </a:cubicBezTo>
                <a:cubicBezTo>
                  <a:pt x="24" y="289"/>
                  <a:pt x="13" y="288"/>
                  <a:pt x="6" y="279"/>
                </a:cubicBezTo>
                <a:cubicBezTo>
                  <a:pt x="6" y="279"/>
                  <a:pt x="6" y="279"/>
                  <a:pt x="6" y="279"/>
                </a:cubicBezTo>
                <a:cubicBezTo>
                  <a:pt x="0" y="271"/>
                  <a:pt x="2" y="259"/>
                  <a:pt x="10" y="253"/>
                </a:cubicBezTo>
                <a:cubicBezTo>
                  <a:pt x="342" y="6"/>
                  <a:pt x="342" y="6"/>
                  <a:pt x="342" y="6"/>
                </a:cubicBezTo>
                <a:cubicBezTo>
                  <a:pt x="350" y="0"/>
                  <a:pt x="362" y="1"/>
                  <a:pt x="368"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p:nvSpPr>
        <p:spPr bwMode="auto">
          <a:xfrm rot="342486">
            <a:off x="6174064" y="3303206"/>
            <a:ext cx="797407" cy="1635666"/>
          </a:xfrm>
          <a:custGeom>
            <a:avLst/>
            <a:gdLst>
              <a:gd name="T0" fmla="*/ 193 w 206"/>
              <a:gd name="T1" fmla="*/ 4 h 423"/>
              <a:gd name="T2" fmla="*/ 202 w 206"/>
              <a:gd name="T3" fmla="*/ 29 h 423"/>
              <a:gd name="T4" fmla="*/ 39 w 206"/>
              <a:gd name="T5" fmla="*/ 409 h 423"/>
              <a:gd name="T6" fmla="*/ 14 w 206"/>
              <a:gd name="T7" fmla="*/ 418 h 423"/>
              <a:gd name="T8" fmla="*/ 14 w 206"/>
              <a:gd name="T9" fmla="*/ 418 h 423"/>
              <a:gd name="T10" fmla="*/ 4 w 206"/>
              <a:gd name="T11" fmla="*/ 394 h 423"/>
              <a:gd name="T12" fmla="*/ 168 w 206"/>
              <a:gd name="T13" fmla="*/ 14 h 423"/>
              <a:gd name="T14" fmla="*/ 193 w 206"/>
              <a:gd name="T15" fmla="*/ 4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23">
                <a:moveTo>
                  <a:pt x="193" y="4"/>
                </a:moveTo>
                <a:cubicBezTo>
                  <a:pt x="202" y="8"/>
                  <a:pt x="206" y="19"/>
                  <a:pt x="202" y="29"/>
                </a:cubicBezTo>
                <a:cubicBezTo>
                  <a:pt x="39" y="409"/>
                  <a:pt x="39" y="409"/>
                  <a:pt x="39" y="409"/>
                </a:cubicBezTo>
                <a:cubicBezTo>
                  <a:pt x="35" y="418"/>
                  <a:pt x="24" y="423"/>
                  <a:pt x="14" y="418"/>
                </a:cubicBezTo>
                <a:cubicBezTo>
                  <a:pt x="14" y="418"/>
                  <a:pt x="14" y="418"/>
                  <a:pt x="14" y="418"/>
                </a:cubicBezTo>
                <a:cubicBezTo>
                  <a:pt x="5" y="414"/>
                  <a:pt x="0" y="403"/>
                  <a:pt x="4" y="394"/>
                </a:cubicBezTo>
                <a:cubicBezTo>
                  <a:pt x="168" y="14"/>
                  <a:pt x="168" y="14"/>
                  <a:pt x="168" y="14"/>
                </a:cubicBezTo>
                <a:cubicBezTo>
                  <a:pt x="172" y="4"/>
                  <a:pt x="183" y="0"/>
                  <a:pt x="193" y="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p:nvSpPr>
        <p:spPr bwMode="auto">
          <a:xfrm rot="342486">
            <a:off x="6542739" y="5346347"/>
            <a:ext cx="1740244" cy="339878"/>
          </a:xfrm>
          <a:custGeom>
            <a:avLst/>
            <a:gdLst>
              <a:gd name="T0" fmla="*/ 449 w 450"/>
              <a:gd name="T1" fmla="*/ 17 h 88"/>
              <a:gd name="T2" fmla="*/ 428 w 450"/>
              <a:gd name="T3" fmla="*/ 1 h 88"/>
              <a:gd name="T4" fmla="*/ 17 w 450"/>
              <a:gd name="T5" fmla="*/ 49 h 88"/>
              <a:gd name="T6" fmla="*/ 1 w 450"/>
              <a:gd name="T7" fmla="*/ 70 h 88"/>
              <a:gd name="T8" fmla="*/ 1 w 450"/>
              <a:gd name="T9" fmla="*/ 70 h 88"/>
              <a:gd name="T10" fmla="*/ 22 w 450"/>
              <a:gd name="T11" fmla="*/ 87 h 88"/>
              <a:gd name="T12" fmla="*/ 432 w 450"/>
              <a:gd name="T13" fmla="*/ 38 h 88"/>
              <a:gd name="T14" fmla="*/ 449 w 450"/>
              <a:gd name="T15" fmla="*/ 1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88">
                <a:moveTo>
                  <a:pt x="449" y="17"/>
                </a:moveTo>
                <a:cubicBezTo>
                  <a:pt x="448" y="7"/>
                  <a:pt x="438" y="0"/>
                  <a:pt x="428" y="1"/>
                </a:cubicBezTo>
                <a:cubicBezTo>
                  <a:pt x="17" y="49"/>
                  <a:pt x="17" y="49"/>
                  <a:pt x="17" y="49"/>
                </a:cubicBezTo>
                <a:cubicBezTo>
                  <a:pt x="7" y="50"/>
                  <a:pt x="0" y="60"/>
                  <a:pt x="1" y="70"/>
                </a:cubicBezTo>
                <a:cubicBezTo>
                  <a:pt x="1" y="70"/>
                  <a:pt x="1" y="70"/>
                  <a:pt x="1" y="70"/>
                </a:cubicBezTo>
                <a:cubicBezTo>
                  <a:pt x="2" y="80"/>
                  <a:pt x="11" y="88"/>
                  <a:pt x="22" y="87"/>
                </a:cubicBezTo>
                <a:cubicBezTo>
                  <a:pt x="432" y="38"/>
                  <a:pt x="432" y="38"/>
                  <a:pt x="432" y="38"/>
                </a:cubicBezTo>
                <a:cubicBezTo>
                  <a:pt x="443" y="37"/>
                  <a:pt x="450" y="28"/>
                  <a:pt x="449" y="1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TextBox 32">
            <a:extLst>
              <a:ext uri="{FF2B5EF4-FFF2-40B4-BE49-F238E27FC236}">
                <a16:creationId xmlns:a16="http://schemas.microsoft.com/office/drawing/2014/main" id="{8EFADEFA-8265-4148-94CD-25EB33AF5FCF}"/>
              </a:ext>
            </a:extLst>
          </p:cNvPr>
          <p:cNvSpPr txBox="1"/>
          <p:nvPr/>
        </p:nvSpPr>
        <p:spPr>
          <a:xfrm>
            <a:off x="10789914" y="5155231"/>
            <a:ext cx="5789701" cy="536365"/>
          </a:xfrm>
          <a:prstGeom prst="rect">
            <a:avLst/>
          </a:prstGeom>
          <a:noFill/>
        </p:spPr>
        <p:txBody>
          <a:bodyPr wrap="square" rtlCol="0">
            <a:spAutoFit/>
          </a:bodyPr>
          <a:lstStyle/>
          <a:p>
            <a:pPr>
              <a:lnSpc>
                <a:spcPct val="110000"/>
              </a:lnSpc>
              <a:spcBef>
                <a:spcPts val="600"/>
              </a:spcBef>
            </a:pPr>
            <a:r>
              <a:rPr lang="en-US" sz="2800" dirty="0">
                <a:solidFill>
                  <a:schemeClr val="accent1"/>
                </a:solidFill>
                <a:latin typeface="Roboto Medium" panose="02000000000000000000" pitchFamily="2" charset="0"/>
                <a:ea typeface="Roboto Medium" panose="02000000000000000000" pitchFamily="2" charset="0"/>
              </a:rPr>
              <a:t>Social Media</a:t>
            </a:r>
          </a:p>
        </p:txBody>
      </p:sp>
      <p:grpSp>
        <p:nvGrpSpPr>
          <p:cNvPr id="50" name="Group 49">
            <a:extLst>
              <a:ext uri="{FF2B5EF4-FFF2-40B4-BE49-F238E27FC236}">
                <a16:creationId xmlns:a16="http://schemas.microsoft.com/office/drawing/2014/main" id="{C93C9142-AB82-47E2-B70B-33C7E86EBFAB}"/>
              </a:ext>
            </a:extLst>
          </p:cNvPr>
          <p:cNvGrpSpPr/>
          <p:nvPr/>
        </p:nvGrpSpPr>
        <p:grpSpPr>
          <a:xfrm>
            <a:off x="9668570" y="5409641"/>
            <a:ext cx="1097280" cy="1097280"/>
            <a:chOff x="9692634" y="3410788"/>
            <a:chExt cx="1097280" cy="1097280"/>
          </a:xfrm>
        </p:grpSpPr>
        <p:sp>
          <p:nvSpPr>
            <p:cNvPr id="51" name="Oval 50">
              <a:extLst>
                <a:ext uri="{FF2B5EF4-FFF2-40B4-BE49-F238E27FC236}">
                  <a16:creationId xmlns:a16="http://schemas.microsoft.com/office/drawing/2014/main" id="{D07593C4-64CA-410F-B64B-B22CE0E3B013}"/>
                </a:ext>
              </a:extLst>
            </p:cNvPr>
            <p:cNvSpPr>
              <a:spLocks noChangeAspect="1"/>
            </p:cNvSpPr>
            <p:nvPr/>
          </p:nvSpPr>
          <p:spPr>
            <a:xfrm>
              <a:off x="9692634" y="3410788"/>
              <a:ext cx="1097280" cy="109728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400" dirty="0">
                <a:solidFill>
                  <a:schemeClr val="tx1"/>
                </a:solidFill>
                <a:latin typeface="+mj-lt"/>
              </a:endParaRPr>
            </a:p>
          </p:txBody>
        </p:sp>
        <p:grpSp>
          <p:nvGrpSpPr>
            <p:cNvPr id="52" name="Group 51">
              <a:extLst>
                <a:ext uri="{FF2B5EF4-FFF2-40B4-BE49-F238E27FC236}">
                  <a16:creationId xmlns:a16="http://schemas.microsoft.com/office/drawing/2014/main" id="{A01AED75-8351-4AF1-BA24-CA055D4046F5}"/>
                </a:ext>
              </a:extLst>
            </p:cNvPr>
            <p:cNvGrpSpPr>
              <a:grpSpLocks noChangeAspect="1"/>
            </p:cNvGrpSpPr>
            <p:nvPr/>
          </p:nvGrpSpPr>
          <p:grpSpPr>
            <a:xfrm>
              <a:off x="9966954" y="3753810"/>
              <a:ext cx="548640" cy="411237"/>
              <a:chOff x="2260752" y="3099232"/>
              <a:chExt cx="900113" cy="674688"/>
            </a:xfrm>
            <a:solidFill>
              <a:schemeClr val="tx1"/>
            </a:solidFill>
          </p:grpSpPr>
          <p:sp>
            <p:nvSpPr>
              <p:cNvPr id="53" name="Freeform 9">
                <a:extLst>
                  <a:ext uri="{FF2B5EF4-FFF2-40B4-BE49-F238E27FC236}">
                    <a16:creationId xmlns:a16="http://schemas.microsoft.com/office/drawing/2014/main" id="{26435C33-0465-4B3C-98D4-B84A8910ED91}"/>
                  </a:ext>
                </a:extLst>
              </p:cNvPr>
              <p:cNvSpPr>
                <a:spLocks/>
              </p:cNvSpPr>
              <p:nvPr/>
            </p:nvSpPr>
            <p:spPr bwMode="auto">
              <a:xfrm>
                <a:off x="2340127" y="3099232"/>
                <a:ext cx="549275" cy="528638"/>
              </a:xfrm>
              <a:custGeom>
                <a:avLst/>
                <a:gdLst>
                  <a:gd name="T0" fmla="*/ 288 w 643"/>
                  <a:gd name="T1" fmla="*/ 492 h 618"/>
                  <a:gd name="T2" fmla="*/ 405 w 643"/>
                  <a:gd name="T3" fmla="*/ 600 h 618"/>
                  <a:gd name="T4" fmla="*/ 643 w 643"/>
                  <a:gd name="T5" fmla="*/ 499 h 618"/>
                  <a:gd name="T6" fmla="*/ 572 w 643"/>
                  <a:gd name="T7" fmla="*/ 469 h 618"/>
                  <a:gd name="T8" fmla="*/ 515 w 643"/>
                  <a:gd name="T9" fmla="*/ 445 h 618"/>
                  <a:gd name="T10" fmla="*/ 485 w 643"/>
                  <a:gd name="T11" fmla="*/ 400 h 618"/>
                  <a:gd name="T12" fmla="*/ 459 w 643"/>
                  <a:gd name="T13" fmla="*/ 390 h 618"/>
                  <a:gd name="T14" fmla="*/ 482 w 643"/>
                  <a:gd name="T15" fmla="*/ 345 h 618"/>
                  <a:gd name="T16" fmla="*/ 488 w 643"/>
                  <a:gd name="T17" fmla="*/ 310 h 618"/>
                  <a:gd name="T18" fmla="*/ 515 w 643"/>
                  <a:gd name="T19" fmla="*/ 218 h 618"/>
                  <a:gd name="T20" fmla="*/ 495 w 643"/>
                  <a:gd name="T21" fmla="*/ 45 h 618"/>
                  <a:gd name="T22" fmla="*/ 469 w 643"/>
                  <a:gd name="T23" fmla="*/ 39 h 618"/>
                  <a:gd name="T24" fmla="*/ 457 w 643"/>
                  <a:gd name="T25" fmla="*/ 25 h 618"/>
                  <a:gd name="T26" fmla="*/ 353 w 643"/>
                  <a:gd name="T27" fmla="*/ 0 h 618"/>
                  <a:gd name="T28" fmla="*/ 270 w 643"/>
                  <a:gd name="T29" fmla="*/ 25 h 618"/>
                  <a:gd name="T30" fmla="*/ 232 w 643"/>
                  <a:gd name="T31" fmla="*/ 45 h 618"/>
                  <a:gd name="T32" fmla="*/ 212 w 643"/>
                  <a:gd name="T33" fmla="*/ 218 h 618"/>
                  <a:gd name="T34" fmla="*/ 240 w 643"/>
                  <a:gd name="T35" fmla="*/ 311 h 618"/>
                  <a:gd name="T36" fmla="*/ 247 w 643"/>
                  <a:gd name="T37" fmla="*/ 346 h 618"/>
                  <a:gd name="T38" fmla="*/ 269 w 643"/>
                  <a:gd name="T39" fmla="*/ 392 h 618"/>
                  <a:gd name="T40" fmla="*/ 243 w 643"/>
                  <a:gd name="T41" fmla="*/ 402 h 618"/>
                  <a:gd name="T42" fmla="*/ 213 w 643"/>
                  <a:gd name="T43" fmla="*/ 447 h 618"/>
                  <a:gd name="T44" fmla="*/ 157 w 643"/>
                  <a:gd name="T45" fmla="*/ 470 h 618"/>
                  <a:gd name="T46" fmla="*/ 7 w 643"/>
                  <a:gd name="T47" fmla="*/ 562 h 618"/>
                  <a:gd name="T48" fmla="*/ 2 w 643"/>
                  <a:gd name="T49" fmla="*/ 618 h 618"/>
                  <a:gd name="T50" fmla="*/ 288 w 643"/>
                  <a:gd name="T51" fmla="*/ 49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3" h="618">
                    <a:moveTo>
                      <a:pt x="288" y="492"/>
                    </a:moveTo>
                    <a:lnTo>
                      <a:pt x="405" y="600"/>
                    </a:lnTo>
                    <a:lnTo>
                      <a:pt x="643" y="499"/>
                    </a:lnTo>
                    <a:cubicBezTo>
                      <a:pt x="617" y="486"/>
                      <a:pt x="589" y="476"/>
                      <a:pt x="572" y="469"/>
                    </a:cubicBezTo>
                    <a:cubicBezTo>
                      <a:pt x="550" y="460"/>
                      <a:pt x="528" y="454"/>
                      <a:pt x="515" y="445"/>
                    </a:cubicBezTo>
                    <a:cubicBezTo>
                      <a:pt x="503" y="435"/>
                      <a:pt x="500" y="415"/>
                      <a:pt x="485" y="400"/>
                    </a:cubicBezTo>
                    <a:cubicBezTo>
                      <a:pt x="479" y="394"/>
                      <a:pt x="460" y="402"/>
                      <a:pt x="459" y="390"/>
                    </a:cubicBezTo>
                    <a:cubicBezTo>
                      <a:pt x="457" y="373"/>
                      <a:pt x="475" y="361"/>
                      <a:pt x="482" y="345"/>
                    </a:cubicBezTo>
                    <a:cubicBezTo>
                      <a:pt x="488" y="329"/>
                      <a:pt x="484" y="330"/>
                      <a:pt x="488" y="310"/>
                    </a:cubicBezTo>
                    <a:cubicBezTo>
                      <a:pt x="523" y="300"/>
                      <a:pt x="538" y="219"/>
                      <a:pt x="515" y="218"/>
                    </a:cubicBezTo>
                    <a:cubicBezTo>
                      <a:pt x="527" y="159"/>
                      <a:pt x="537" y="69"/>
                      <a:pt x="495" y="45"/>
                    </a:cubicBezTo>
                    <a:cubicBezTo>
                      <a:pt x="487" y="40"/>
                      <a:pt x="477" y="43"/>
                      <a:pt x="469" y="39"/>
                    </a:cubicBezTo>
                    <a:cubicBezTo>
                      <a:pt x="465" y="36"/>
                      <a:pt x="462" y="28"/>
                      <a:pt x="457" y="25"/>
                    </a:cubicBezTo>
                    <a:cubicBezTo>
                      <a:pt x="437" y="9"/>
                      <a:pt x="384" y="0"/>
                      <a:pt x="353" y="0"/>
                    </a:cubicBezTo>
                    <a:cubicBezTo>
                      <a:pt x="322" y="0"/>
                      <a:pt x="289" y="9"/>
                      <a:pt x="270" y="25"/>
                    </a:cubicBezTo>
                    <a:lnTo>
                      <a:pt x="232" y="45"/>
                    </a:lnTo>
                    <a:cubicBezTo>
                      <a:pt x="190" y="69"/>
                      <a:pt x="200" y="158"/>
                      <a:pt x="212" y="218"/>
                    </a:cubicBezTo>
                    <a:cubicBezTo>
                      <a:pt x="189" y="220"/>
                      <a:pt x="205" y="301"/>
                      <a:pt x="240" y="311"/>
                    </a:cubicBezTo>
                    <a:cubicBezTo>
                      <a:pt x="245" y="332"/>
                      <a:pt x="240" y="329"/>
                      <a:pt x="247" y="346"/>
                    </a:cubicBezTo>
                    <a:cubicBezTo>
                      <a:pt x="253" y="363"/>
                      <a:pt x="272" y="374"/>
                      <a:pt x="269" y="392"/>
                    </a:cubicBezTo>
                    <a:cubicBezTo>
                      <a:pt x="268" y="403"/>
                      <a:pt x="249" y="396"/>
                      <a:pt x="243" y="402"/>
                    </a:cubicBezTo>
                    <a:cubicBezTo>
                      <a:pt x="227" y="417"/>
                      <a:pt x="225" y="437"/>
                      <a:pt x="213" y="447"/>
                    </a:cubicBezTo>
                    <a:cubicBezTo>
                      <a:pt x="200" y="457"/>
                      <a:pt x="177" y="462"/>
                      <a:pt x="157" y="470"/>
                    </a:cubicBezTo>
                    <a:cubicBezTo>
                      <a:pt x="114" y="489"/>
                      <a:pt x="20" y="520"/>
                      <a:pt x="7" y="562"/>
                    </a:cubicBezTo>
                    <a:cubicBezTo>
                      <a:pt x="0" y="582"/>
                      <a:pt x="2" y="598"/>
                      <a:pt x="2" y="618"/>
                    </a:cubicBezTo>
                    <a:lnTo>
                      <a:pt x="288" y="49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B65A7C99-3362-4B58-9B12-6C8E0921DDE3}"/>
                  </a:ext>
                </a:extLst>
              </p:cNvPr>
              <p:cNvSpPr>
                <a:spLocks/>
              </p:cNvSpPr>
              <p:nvPr/>
            </p:nvSpPr>
            <p:spPr bwMode="auto">
              <a:xfrm>
                <a:off x="2260752" y="3442132"/>
                <a:ext cx="900113" cy="331788"/>
              </a:xfrm>
              <a:custGeom>
                <a:avLst/>
                <a:gdLst>
                  <a:gd name="T0" fmla="*/ 802 w 1054"/>
                  <a:gd name="T1" fmla="*/ 0 h 389"/>
                  <a:gd name="T2" fmla="*/ 836 w 1054"/>
                  <a:gd name="T3" fmla="*/ 82 h 389"/>
                  <a:gd name="T4" fmla="*/ 493 w 1054"/>
                  <a:gd name="T5" fmla="*/ 228 h 389"/>
                  <a:gd name="T6" fmla="*/ 376 w 1054"/>
                  <a:gd name="T7" fmla="*/ 119 h 389"/>
                  <a:gd name="T8" fmla="*/ 0 w 1054"/>
                  <a:gd name="T9" fmla="*/ 280 h 389"/>
                  <a:gd name="T10" fmla="*/ 47 w 1054"/>
                  <a:gd name="T11" fmla="*/ 389 h 389"/>
                  <a:gd name="T12" fmla="*/ 359 w 1054"/>
                  <a:gd name="T13" fmla="*/ 255 h 389"/>
                  <a:gd name="T14" fmla="*/ 477 w 1054"/>
                  <a:gd name="T15" fmla="*/ 364 h 389"/>
                  <a:gd name="T16" fmla="*/ 883 w 1054"/>
                  <a:gd name="T17" fmla="*/ 190 h 389"/>
                  <a:gd name="T18" fmla="*/ 917 w 1054"/>
                  <a:gd name="T19" fmla="*/ 271 h 389"/>
                  <a:gd name="T20" fmla="*/ 1054 w 1054"/>
                  <a:gd name="T21" fmla="*/ 53 h 389"/>
                  <a:gd name="T22" fmla="*/ 802 w 1054"/>
                  <a:gd name="T2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4" h="389">
                    <a:moveTo>
                      <a:pt x="802" y="0"/>
                    </a:moveTo>
                    <a:lnTo>
                      <a:pt x="836" y="82"/>
                    </a:lnTo>
                    <a:lnTo>
                      <a:pt x="493" y="228"/>
                    </a:lnTo>
                    <a:lnTo>
                      <a:pt x="376" y="119"/>
                    </a:lnTo>
                    <a:lnTo>
                      <a:pt x="0" y="280"/>
                    </a:lnTo>
                    <a:lnTo>
                      <a:pt x="47" y="389"/>
                    </a:lnTo>
                    <a:lnTo>
                      <a:pt x="359" y="255"/>
                    </a:lnTo>
                    <a:lnTo>
                      <a:pt x="477" y="364"/>
                    </a:lnTo>
                    <a:lnTo>
                      <a:pt x="883" y="190"/>
                    </a:lnTo>
                    <a:lnTo>
                      <a:pt x="917" y="271"/>
                    </a:lnTo>
                    <a:lnTo>
                      <a:pt x="1054" y="53"/>
                    </a:lnTo>
                    <a:lnTo>
                      <a:pt x="8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969762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ppt_x</p:attrName>
                                        </p:attrNameLst>
                                      </p:cBhvr>
                                      <p:tavLst>
                                        <p:tav tm="0">
                                          <p:val>
                                            <p:fltVal val="0.5"/>
                                          </p:val>
                                        </p:tav>
                                        <p:tav tm="100000">
                                          <p:val>
                                            <p:strVal val="#ppt_x"/>
                                          </p:val>
                                        </p:tav>
                                      </p:tavLst>
                                    </p:anim>
                                    <p:anim calcmode="lin" valueType="num">
                                      <p:cBhvr>
                                        <p:cTn id="10" dur="500" fill="hold"/>
                                        <p:tgtEl>
                                          <p:spTgt spid="23"/>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25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ppt_x</p:attrName>
                                        </p:attrNameLst>
                                      </p:cBhvr>
                                      <p:tavLst>
                                        <p:tav tm="0">
                                          <p:val>
                                            <p:fltVal val="0.5"/>
                                          </p:val>
                                        </p:tav>
                                        <p:tav tm="100000">
                                          <p:val>
                                            <p:strVal val="#ppt_x"/>
                                          </p:val>
                                        </p:tav>
                                      </p:tavLst>
                                    </p:anim>
                                    <p:anim calcmode="lin" valueType="num">
                                      <p:cBhvr>
                                        <p:cTn id="16" dur="500" fill="hold"/>
                                        <p:tgtEl>
                                          <p:spTgt spid="22"/>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 calcmode="lin" valueType="num">
                                      <p:cBhvr>
                                        <p:cTn id="21" dur="500" fill="hold"/>
                                        <p:tgtEl>
                                          <p:spTgt spid="20"/>
                                        </p:tgtEl>
                                        <p:attrNameLst>
                                          <p:attrName>ppt_x</p:attrName>
                                        </p:attrNameLst>
                                      </p:cBhvr>
                                      <p:tavLst>
                                        <p:tav tm="0">
                                          <p:val>
                                            <p:fltVal val="0.5"/>
                                          </p:val>
                                        </p:tav>
                                        <p:tav tm="100000">
                                          <p:val>
                                            <p:strVal val="#ppt_x"/>
                                          </p:val>
                                        </p:tav>
                                      </p:tavLst>
                                    </p:anim>
                                    <p:anim calcmode="lin" valueType="num">
                                      <p:cBhvr>
                                        <p:cTn id="22" dur="500" fill="hold"/>
                                        <p:tgtEl>
                                          <p:spTgt spid="2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75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 calcmode="lin" valueType="num">
                                      <p:cBhvr>
                                        <p:cTn id="27" dur="500" fill="hold"/>
                                        <p:tgtEl>
                                          <p:spTgt spid="25"/>
                                        </p:tgtEl>
                                        <p:attrNameLst>
                                          <p:attrName>ppt_x</p:attrName>
                                        </p:attrNameLst>
                                      </p:cBhvr>
                                      <p:tavLst>
                                        <p:tav tm="0">
                                          <p:val>
                                            <p:fltVal val="0.5"/>
                                          </p:val>
                                        </p:tav>
                                        <p:tav tm="100000">
                                          <p:val>
                                            <p:strVal val="#ppt_x"/>
                                          </p:val>
                                        </p:tav>
                                      </p:tavLst>
                                    </p:anim>
                                    <p:anim calcmode="lin" valueType="num">
                                      <p:cBhvr>
                                        <p:cTn id="28" dur="500" fill="hold"/>
                                        <p:tgtEl>
                                          <p:spTgt spid="25"/>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100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ppt_x</p:attrName>
                                        </p:attrNameLst>
                                      </p:cBhvr>
                                      <p:tavLst>
                                        <p:tav tm="0">
                                          <p:val>
                                            <p:fltVal val="0.5"/>
                                          </p:val>
                                        </p:tav>
                                        <p:tav tm="100000">
                                          <p:val>
                                            <p:strVal val="#ppt_x"/>
                                          </p:val>
                                        </p:tav>
                                      </p:tavLst>
                                    </p:anim>
                                    <p:anim calcmode="lin" valueType="num">
                                      <p:cBhvr>
                                        <p:cTn id="34" dur="500" fill="hold"/>
                                        <p:tgtEl>
                                          <p:spTgt spid="21"/>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125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ppt_x</p:attrName>
                                        </p:attrNameLst>
                                      </p:cBhvr>
                                      <p:tavLst>
                                        <p:tav tm="0">
                                          <p:val>
                                            <p:fltVal val="0.5"/>
                                          </p:val>
                                        </p:tav>
                                        <p:tav tm="100000">
                                          <p:val>
                                            <p:strVal val="#ppt_x"/>
                                          </p:val>
                                        </p:tav>
                                      </p:tavLst>
                                    </p:anim>
                                    <p:anim calcmode="lin" valueType="num">
                                      <p:cBhvr>
                                        <p:cTn id="40" dur="500" fill="hold"/>
                                        <p:tgtEl>
                                          <p:spTgt spid="24"/>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15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175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200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 calcmode="lin" valueType="num">
                                      <p:cBhvr>
                                        <p:cTn id="57" dur="500" fill="hold"/>
                                        <p:tgtEl>
                                          <p:spTgt spid="27"/>
                                        </p:tgtEl>
                                        <p:attrNameLst>
                                          <p:attrName>ppt_x</p:attrName>
                                        </p:attrNameLst>
                                      </p:cBhvr>
                                      <p:tavLst>
                                        <p:tav tm="0">
                                          <p:val>
                                            <p:fltVal val="0.5"/>
                                          </p:val>
                                        </p:tav>
                                        <p:tav tm="100000">
                                          <p:val>
                                            <p:strVal val="#ppt_x"/>
                                          </p:val>
                                        </p:tav>
                                      </p:tavLst>
                                    </p:anim>
                                    <p:anim calcmode="lin" valueType="num">
                                      <p:cBhvr>
                                        <p:cTn id="58" dur="500" fill="hold"/>
                                        <p:tgtEl>
                                          <p:spTgt spid="27"/>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225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ppt_x</p:attrName>
                                        </p:attrNameLst>
                                      </p:cBhvr>
                                      <p:tavLst>
                                        <p:tav tm="0">
                                          <p:val>
                                            <p:fltVal val="0.5"/>
                                          </p:val>
                                        </p:tav>
                                        <p:tav tm="100000">
                                          <p:val>
                                            <p:strVal val="#ppt_x"/>
                                          </p:val>
                                        </p:tav>
                                      </p:tavLst>
                                    </p:anim>
                                    <p:anim calcmode="lin" valueType="num">
                                      <p:cBhvr>
                                        <p:cTn id="64" dur="500" fill="hold"/>
                                        <p:tgtEl>
                                          <p:spTgt spid="29"/>
                                        </p:tgtEl>
                                        <p:attrNameLst>
                                          <p:attrName>ppt_y</p:attrName>
                                        </p:attrNameLst>
                                      </p:cBhvr>
                                      <p:tavLst>
                                        <p:tav tm="0">
                                          <p:val>
                                            <p:fltVal val="0.5"/>
                                          </p:val>
                                        </p:tav>
                                        <p:tav tm="100000">
                                          <p:val>
                                            <p:strVal val="#ppt_y"/>
                                          </p:val>
                                        </p:tav>
                                      </p:tavLst>
                                    </p:anim>
                                  </p:childTnLst>
                                </p:cTn>
                              </p:par>
                            </p:childTnLst>
                          </p:cTn>
                        </p:par>
                        <p:par>
                          <p:cTn id="65" fill="hold">
                            <p:stCondLst>
                              <p:cond delay="2750"/>
                            </p:stCondLst>
                            <p:childTnLst>
                              <p:par>
                                <p:cTn id="66" presetID="12" presetClass="entr" presetSubtype="4"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750"/>
                                        <p:tgtEl>
                                          <p:spTgt spid="32"/>
                                        </p:tgtEl>
                                        <p:attrNameLst>
                                          <p:attrName>ppt_y</p:attrName>
                                        </p:attrNameLst>
                                      </p:cBhvr>
                                      <p:tavLst>
                                        <p:tav tm="0">
                                          <p:val>
                                            <p:strVal val="#ppt_y+#ppt_h*1.125000"/>
                                          </p:val>
                                        </p:tav>
                                        <p:tav tm="100000">
                                          <p:val>
                                            <p:strVal val="#ppt_y"/>
                                          </p:val>
                                        </p:tav>
                                      </p:tavLst>
                                    </p:anim>
                                    <p:animEffect transition="in" filter="wipe(up)">
                                      <p:cBhvr>
                                        <p:cTn id="69" dur="750"/>
                                        <p:tgtEl>
                                          <p:spTgt spid="32"/>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childTnLst>
                          </p:cTn>
                        </p:par>
                        <p:par>
                          <p:cTn id="80" fill="hold">
                            <p:stCondLst>
                              <p:cond delay="3750"/>
                            </p:stCondLst>
                            <p:childTnLst>
                              <p:par>
                                <p:cTn id="81" presetID="12" presetClass="entr" presetSubtype="4"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750"/>
                                        <p:tgtEl>
                                          <p:spTgt spid="50"/>
                                        </p:tgtEl>
                                        <p:attrNameLst>
                                          <p:attrName>ppt_y</p:attrName>
                                        </p:attrNameLst>
                                      </p:cBhvr>
                                      <p:tavLst>
                                        <p:tav tm="0">
                                          <p:val>
                                            <p:strVal val="#ppt_y+#ppt_h*1.125000"/>
                                          </p:val>
                                        </p:tav>
                                        <p:tav tm="100000">
                                          <p:val>
                                            <p:strVal val="#ppt_y"/>
                                          </p:val>
                                        </p:tav>
                                      </p:tavLst>
                                    </p:anim>
                                    <p:animEffect transition="in" filter="wipe(up)">
                                      <p:cBhvr>
                                        <p:cTn id="84"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7604404" y="4227864"/>
            <a:ext cx="9212137" cy="1831271"/>
          </a:xfrm>
          <a:prstGeom prst="rect">
            <a:avLst/>
          </a:prstGeom>
          <a:noFill/>
          <a:ln w="9525">
            <a:noFill/>
            <a:miter lim="800000"/>
            <a:headEnd/>
            <a:tailEnd/>
          </a:ln>
        </p:spPr>
        <p:txBody>
          <a:bodyPr wrap="none" lIns="60960" tIns="30480" rIns="60960" bIns="30480">
            <a:spAutoFit/>
          </a:bodyPr>
          <a:lstStyle/>
          <a:p>
            <a:pPr defTabSz="1450940"/>
            <a:r>
              <a:rPr lang="en-CA" sz="11500" spc="-200" dirty="0">
                <a:solidFill>
                  <a:schemeClr val="bg1"/>
                </a:solidFill>
                <a:latin typeface="+mj-lt"/>
                <a:ea typeface="Open Sans Light" pitchFamily="34" charset="0"/>
                <a:cs typeface="Open Sans Light" pitchFamily="34" charset="0"/>
              </a:rPr>
              <a:t>Explore , tab 1</a:t>
            </a:r>
            <a:endParaRPr lang="en-CA" sz="11500" spc="-200" dirty="0">
              <a:ea typeface="Open Sans Light" pitchFamily="34" charset="0"/>
              <a:cs typeface="Open Sans Light" pitchFamily="34" charset="0"/>
            </a:endParaRPr>
          </a:p>
        </p:txBody>
      </p:sp>
      <p:pic>
        <p:nvPicPr>
          <p:cNvPr id="82" name="Picture 81" descr="A close up of a car&#10;&#10;Description automatically generated">
            <a:extLst>
              <a:ext uri="{FF2B5EF4-FFF2-40B4-BE49-F238E27FC236}">
                <a16:creationId xmlns:a16="http://schemas.microsoft.com/office/drawing/2014/main" id="{57785989-15EA-423F-87EE-72FAF4A6E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5" y="290942"/>
            <a:ext cx="6908805" cy="9672328"/>
          </a:xfrm>
          <a:prstGeom prst="rect">
            <a:avLst/>
          </a:prstGeom>
        </p:spPr>
      </p:pic>
    </p:spTree>
    <p:extLst>
      <p:ext uri="{BB962C8B-B14F-4D97-AF65-F5344CB8AC3E}">
        <p14:creationId xmlns:p14="http://schemas.microsoft.com/office/powerpoint/2010/main" val="9278856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Scale>
                                      <p:cBhvr>
                                        <p:cTn id="7" dur="1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4"/>
                                        </p:tgtEl>
                                        <p:attrNameLst>
                                          <p:attrName>ppt_x</p:attrName>
                                          <p:attrName>ppt_y</p:attrName>
                                        </p:attrNameLst>
                                      </p:cBhvr>
                                    </p:animMotion>
                                    <p:animEffect transition="in" filter="fade">
                                      <p:cBhvr>
                                        <p:cTn id="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9326878" y="4167561"/>
            <a:ext cx="7652416" cy="2185214"/>
          </a:xfrm>
          <a:prstGeom prst="rect">
            <a:avLst/>
          </a:prstGeom>
          <a:noFill/>
          <a:ln w="9525">
            <a:noFill/>
            <a:miter lim="800000"/>
            <a:headEnd/>
            <a:tailEnd/>
          </a:ln>
        </p:spPr>
        <p:txBody>
          <a:bodyPr wrap="none" lIns="60960" tIns="30480" rIns="60960" bIns="30480">
            <a:spAutoFit/>
          </a:bodyPr>
          <a:lstStyle/>
          <a:p>
            <a:pPr defTabSz="1450940"/>
            <a:r>
              <a:rPr lang="en-CA" sz="13800" spc="-200" dirty="0">
                <a:ea typeface="Open Sans Light" pitchFamily="34" charset="0"/>
                <a:cs typeface="Open Sans Light" pitchFamily="34" charset="0"/>
              </a:rPr>
              <a:t>Search , tab</a:t>
            </a:r>
          </a:p>
        </p:txBody>
      </p:sp>
      <p:pic>
        <p:nvPicPr>
          <p:cNvPr id="82" name="Picture 81" descr="A close up of a car&#10;&#10;Description automatically generated">
            <a:extLst>
              <a:ext uri="{FF2B5EF4-FFF2-40B4-BE49-F238E27FC236}">
                <a16:creationId xmlns:a16="http://schemas.microsoft.com/office/drawing/2014/main" id="{57785989-15EA-423F-87EE-72FAF4A6E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5" y="290942"/>
            <a:ext cx="6908805" cy="9672328"/>
          </a:xfrm>
          <a:prstGeom prst="rect">
            <a:avLst/>
          </a:prstGeom>
        </p:spPr>
      </p:pic>
      <p:pic>
        <p:nvPicPr>
          <p:cNvPr id="3" name="Picture 2" descr="A screen shot of a smart phone&#10;&#10;Description automatically generated">
            <a:extLst>
              <a:ext uri="{FF2B5EF4-FFF2-40B4-BE49-F238E27FC236}">
                <a16:creationId xmlns:a16="http://schemas.microsoft.com/office/drawing/2014/main" id="{D7E97E18-051E-4E1A-B984-86EC09D8B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5" y="-599444"/>
            <a:ext cx="8204205" cy="11485888"/>
          </a:xfrm>
          <a:prstGeom prst="rect">
            <a:avLst/>
          </a:prstGeom>
        </p:spPr>
      </p:pic>
    </p:spTree>
    <p:extLst>
      <p:ext uri="{BB962C8B-B14F-4D97-AF65-F5344CB8AC3E}">
        <p14:creationId xmlns:p14="http://schemas.microsoft.com/office/powerpoint/2010/main" val="371248166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Scale>
                                      <p:cBhvr>
                                        <p:cTn id="7" dur="1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4"/>
                                        </p:tgtEl>
                                        <p:attrNameLst>
                                          <p:attrName>ppt_x</p:attrName>
                                          <p:attrName>ppt_y</p:attrName>
                                        </p:attrNameLst>
                                      </p:cBhvr>
                                    </p:animMotion>
                                    <p:animEffect transition="in" filter="fade">
                                      <p:cBhvr>
                                        <p:cTn id="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9326878" y="4167561"/>
            <a:ext cx="7038465" cy="1831271"/>
          </a:xfrm>
          <a:prstGeom prst="rect">
            <a:avLst/>
          </a:prstGeom>
          <a:noFill/>
          <a:ln w="9525">
            <a:noFill/>
            <a:miter lim="800000"/>
            <a:headEnd/>
            <a:tailEnd/>
          </a:ln>
        </p:spPr>
        <p:txBody>
          <a:bodyPr wrap="none" lIns="60960" tIns="30480" rIns="60960" bIns="30480">
            <a:spAutoFit/>
          </a:bodyPr>
          <a:lstStyle/>
          <a:p>
            <a:pPr defTabSz="1450940"/>
            <a:r>
              <a:rPr lang="en-CA" sz="11500" spc="-200" dirty="0">
                <a:solidFill>
                  <a:schemeClr val="bg1"/>
                </a:solidFill>
                <a:latin typeface="+mj-lt"/>
                <a:ea typeface="Open Sans Light" pitchFamily="34" charset="0"/>
                <a:cs typeface="Open Sans Light" pitchFamily="34" charset="0"/>
              </a:rPr>
              <a:t>Alerts , tab</a:t>
            </a:r>
            <a:endParaRPr lang="en-CA" sz="11500" spc="-200" dirty="0">
              <a:ea typeface="Open Sans Light" pitchFamily="34" charset="0"/>
              <a:cs typeface="Open Sans Light" pitchFamily="34" charset="0"/>
            </a:endParaRPr>
          </a:p>
        </p:txBody>
      </p:sp>
      <p:pic>
        <p:nvPicPr>
          <p:cNvPr id="82" name="Picture 81" descr="A close up of a car&#10;&#10;Description automatically generated">
            <a:extLst>
              <a:ext uri="{FF2B5EF4-FFF2-40B4-BE49-F238E27FC236}">
                <a16:creationId xmlns:a16="http://schemas.microsoft.com/office/drawing/2014/main" id="{57785989-15EA-423F-87EE-72FAF4A6E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5" y="307335"/>
            <a:ext cx="6908805" cy="9672328"/>
          </a:xfrm>
          <a:prstGeom prst="rect">
            <a:avLst/>
          </a:prstGeom>
        </p:spPr>
      </p:pic>
      <p:pic>
        <p:nvPicPr>
          <p:cNvPr id="3" name="Picture 2" descr="A screen shot of a smart phone&#10;&#10;Description automatically generated">
            <a:extLst>
              <a:ext uri="{FF2B5EF4-FFF2-40B4-BE49-F238E27FC236}">
                <a16:creationId xmlns:a16="http://schemas.microsoft.com/office/drawing/2014/main" id="{D7E97E18-051E-4E1A-B984-86EC09D8B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46"/>
            <a:ext cx="8204205" cy="11485888"/>
          </a:xfrm>
          <a:prstGeom prst="rect">
            <a:avLst/>
          </a:prstGeom>
        </p:spPr>
      </p:pic>
      <p:pic>
        <p:nvPicPr>
          <p:cNvPr id="5" name="Picture 4" descr="A close up of a cell phone&#10;&#10;Description automatically generated">
            <a:extLst>
              <a:ext uri="{FF2B5EF4-FFF2-40B4-BE49-F238E27FC236}">
                <a16:creationId xmlns:a16="http://schemas.microsoft.com/office/drawing/2014/main" id="{C018077F-452B-402A-A555-5DBC792DB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596" y="-1003300"/>
            <a:ext cx="9416144" cy="13182602"/>
          </a:xfrm>
          <a:prstGeom prst="rect">
            <a:avLst/>
          </a:prstGeom>
        </p:spPr>
      </p:pic>
    </p:spTree>
    <p:extLst>
      <p:ext uri="{BB962C8B-B14F-4D97-AF65-F5344CB8AC3E}">
        <p14:creationId xmlns:p14="http://schemas.microsoft.com/office/powerpoint/2010/main" val="29371641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Scale>
                                      <p:cBhvr>
                                        <p:cTn id="7" dur="1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4"/>
                                        </p:tgtEl>
                                        <p:attrNameLst>
                                          <p:attrName>ppt_x</p:attrName>
                                          <p:attrName>ppt_y</p:attrName>
                                        </p:attrNameLst>
                                      </p:cBhvr>
                                    </p:animMotion>
                                    <p:animEffect transition="in" filter="fade">
                                      <p:cBhvr>
                                        <p:cTn id="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10645315" y="4558722"/>
            <a:ext cx="5494774" cy="1415772"/>
          </a:xfrm>
          <a:prstGeom prst="rect">
            <a:avLst/>
          </a:prstGeom>
          <a:noFill/>
          <a:ln w="9525">
            <a:noFill/>
            <a:miter lim="800000"/>
            <a:headEnd/>
            <a:tailEnd/>
          </a:ln>
        </p:spPr>
        <p:txBody>
          <a:bodyPr wrap="none" lIns="60960" tIns="30480" rIns="60960" bIns="30480">
            <a:spAutoFit/>
          </a:bodyPr>
          <a:lstStyle/>
          <a:p>
            <a:pPr defTabSz="1450940"/>
            <a:r>
              <a:rPr lang="en-CA" sz="8800" spc="-200" dirty="0">
                <a:solidFill>
                  <a:schemeClr val="bg1"/>
                </a:solidFill>
                <a:latin typeface="+mj-lt"/>
                <a:ea typeface="Open Sans Light" pitchFamily="34" charset="0"/>
                <a:cs typeface="Open Sans Light" pitchFamily="34" charset="0"/>
              </a:rPr>
              <a:t>My car, tab</a:t>
            </a:r>
            <a:endParaRPr lang="en-CA" sz="8800" spc="-200" dirty="0">
              <a:ea typeface="Open Sans Light" pitchFamily="34" charset="0"/>
              <a:cs typeface="Open Sans Light" pitchFamily="34" charset="0"/>
            </a:endParaRPr>
          </a:p>
        </p:txBody>
      </p:sp>
      <p:pic>
        <p:nvPicPr>
          <p:cNvPr id="82" name="Picture 81" descr="A close up of a car&#10;&#10;Description automatically generated">
            <a:extLst>
              <a:ext uri="{FF2B5EF4-FFF2-40B4-BE49-F238E27FC236}">
                <a16:creationId xmlns:a16="http://schemas.microsoft.com/office/drawing/2014/main" id="{57785989-15EA-423F-87EE-72FAF4A6E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5" y="307335"/>
            <a:ext cx="6908805" cy="9672328"/>
          </a:xfrm>
          <a:prstGeom prst="rect">
            <a:avLst/>
          </a:prstGeom>
        </p:spPr>
      </p:pic>
      <p:pic>
        <p:nvPicPr>
          <p:cNvPr id="3" name="Picture 2" descr="A screen shot of a smart phone&#10;&#10;Description automatically generated">
            <a:extLst>
              <a:ext uri="{FF2B5EF4-FFF2-40B4-BE49-F238E27FC236}">
                <a16:creationId xmlns:a16="http://schemas.microsoft.com/office/drawing/2014/main" id="{D7E97E18-051E-4E1A-B984-86EC09D8B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46"/>
            <a:ext cx="8204205" cy="11485888"/>
          </a:xfrm>
          <a:prstGeom prst="rect">
            <a:avLst/>
          </a:prstGeom>
        </p:spPr>
      </p:pic>
      <p:pic>
        <p:nvPicPr>
          <p:cNvPr id="5" name="Picture 4" descr="A close up of a cell phone&#10;&#10;Description automatically generated">
            <a:extLst>
              <a:ext uri="{FF2B5EF4-FFF2-40B4-BE49-F238E27FC236}">
                <a16:creationId xmlns:a16="http://schemas.microsoft.com/office/drawing/2014/main" id="{C018077F-452B-402A-A555-5DBC792DB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596" y="-1003300"/>
            <a:ext cx="9416144" cy="13182602"/>
          </a:xfrm>
          <a:prstGeom prst="rect">
            <a:avLst/>
          </a:prstGeom>
        </p:spPr>
      </p:pic>
      <p:pic>
        <p:nvPicPr>
          <p:cNvPr id="6" name="Picture 5" descr="A close up of a sign&#10;&#10;Description automatically generated">
            <a:extLst>
              <a:ext uri="{FF2B5EF4-FFF2-40B4-BE49-F238E27FC236}">
                <a16:creationId xmlns:a16="http://schemas.microsoft.com/office/drawing/2014/main" id="{45E0C2DC-804C-48C2-876D-3018839A42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108" y="-1159513"/>
            <a:ext cx="9639305" cy="13495028"/>
          </a:xfrm>
          <a:prstGeom prst="rect">
            <a:avLst/>
          </a:prstGeom>
        </p:spPr>
      </p:pic>
    </p:spTree>
    <p:extLst>
      <p:ext uri="{BB962C8B-B14F-4D97-AF65-F5344CB8AC3E}">
        <p14:creationId xmlns:p14="http://schemas.microsoft.com/office/powerpoint/2010/main" val="22066245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Scale>
                                      <p:cBhvr>
                                        <p:cTn id="7" dur="1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4"/>
                                        </p:tgtEl>
                                        <p:attrNameLst>
                                          <p:attrName>ppt_x</p:attrName>
                                          <p:attrName>ppt_y</p:attrName>
                                        </p:attrNameLst>
                                      </p:cBhvr>
                                    </p:animMotion>
                                    <p:animEffect transition="in" filter="fade">
                                      <p:cBhvr>
                                        <p:cTn id="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563670" y="4245045"/>
            <a:ext cx="1325459" cy="1034554"/>
            <a:chOff x="6563670" y="4245045"/>
            <a:chExt cx="1325459" cy="1034554"/>
          </a:xfrm>
        </p:grpSpPr>
        <p:pic>
          <p:nvPicPr>
            <p:cNvPr id="16"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670" y="4245045"/>
              <a:ext cx="1325459" cy="10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34"/>
            <p:cNvSpPr>
              <a:spLocks/>
            </p:cNvSpPr>
            <p:nvPr/>
          </p:nvSpPr>
          <p:spPr bwMode="auto">
            <a:xfrm>
              <a:off x="6752144" y="4646574"/>
              <a:ext cx="163890" cy="229445"/>
            </a:xfrm>
            <a:custGeom>
              <a:avLst/>
              <a:gdLst>
                <a:gd name="T0" fmla="*/ 80 w 80"/>
                <a:gd name="T1" fmla="*/ 0 h 112"/>
                <a:gd name="T2" fmla="*/ 80 w 80"/>
                <a:gd name="T3" fmla="*/ 112 h 112"/>
                <a:gd name="T4" fmla="*/ 0 w 80"/>
                <a:gd name="T5" fmla="*/ 57 h 112"/>
                <a:gd name="T6" fmla="*/ 80 w 80"/>
                <a:gd name="T7" fmla="*/ 0 h 112"/>
              </a:gdLst>
              <a:ahLst/>
              <a:cxnLst>
                <a:cxn ang="0">
                  <a:pos x="T0" y="T1"/>
                </a:cxn>
                <a:cxn ang="0">
                  <a:pos x="T2" y="T3"/>
                </a:cxn>
                <a:cxn ang="0">
                  <a:pos x="T4" y="T5"/>
                </a:cxn>
                <a:cxn ang="0">
                  <a:pos x="T6" y="T7"/>
                </a:cxn>
              </a:cxnLst>
              <a:rect l="0" t="0" r="r" b="b"/>
              <a:pathLst>
                <a:path w="80" h="112">
                  <a:moveTo>
                    <a:pt x="80" y="0"/>
                  </a:moveTo>
                  <a:lnTo>
                    <a:pt x="80" y="112"/>
                  </a:lnTo>
                  <a:lnTo>
                    <a:pt x="0" y="57"/>
                  </a:lnTo>
                  <a:lnTo>
                    <a:pt x="80" y="0"/>
                  </a:ln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7023455" y="4513691"/>
              <a:ext cx="601447" cy="523220"/>
            </a:xfrm>
            <a:prstGeom prst="rect">
              <a:avLst/>
            </a:prstGeom>
            <a:noFill/>
          </p:spPr>
          <p:txBody>
            <a:bodyPr wrap="none" rtlCol="0">
              <a:spAutoFit/>
            </a:bodyPr>
            <a:lstStyle/>
            <a:p>
              <a:r>
                <a:rPr lang="en-US" sz="2800" dirty="0">
                  <a:latin typeface="+mj-lt"/>
                </a:rPr>
                <a:t>01</a:t>
              </a:r>
            </a:p>
          </p:txBody>
        </p:sp>
      </p:grpSp>
      <p:grpSp>
        <p:nvGrpSpPr>
          <p:cNvPr id="31" name="Group 30"/>
          <p:cNvGrpSpPr/>
          <p:nvPr/>
        </p:nvGrpSpPr>
        <p:grpSpPr>
          <a:xfrm>
            <a:off x="6563670" y="5257063"/>
            <a:ext cx="1325459" cy="1018165"/>
            <a:chOff x="6563670" y="5257063"/>
            <a:chExt cx="1325459" cy="1018165"/>
          </a:xfrm>
        </p:grpSpPr>
        <p:pic>
          <p:nvPicPr>
            <p:cNvPr id="1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670" y="5257063"/>
              <a:ext cx="1325459" cy="101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27"/>
            <p:cNvSpPr>
              <a:spLocks/>
            </p:cNvSpPr>
            <p:nvPr/>
          </p:nvSpPr>
          <p:spPr bwMode="auto">
            <a:xfrm>
              <a:off x="6752144" y="5646301"/>
              <a:ext cx="163890" cy="223300"/>
            </a:xfrm>
            <a:custGeom>
              <a:avLst/>
              <a:gdLst>
                <a:gd name="T0" fmla="*/ 80 w 80"/>
                <a:gd name="T1" fmla="*/ 0 h 109"/>
                <a:gd name="T2" fmla="*/ 80 w 80"/>
                <a:gd name="T3" fmla="*/ 109 h 109"/>
                <a:gd name="T4" fmla="*/ 0 w 80"/>
                <a:gd name="T5" fmla="*/ 55 h 109"/>
                <a:gd name="T6" fmla="*/ 80 w 80"/>
                <a:gd name="T7" fmla="*/ 0 h 109"/>
              </a:gdLst>
              <a:ahLst/>
              <a:cxnLst>
                <a:cxn ang="0">
                  <a:pos x="T0" y="T1"/>
                </a:cxn>
                <a:cxn ang="0">
                  <a:pos x="T2" y="T3"/>
                </a:cxn>
                <a:cxn ang="0">
                  <a:pos x="T4" y="T5"/>
                </a:cxn>
                <a:cxn ang="0">
                  <a:pos x="T6" y="T7"/>
                </a:cxn>
              </a:cxnLst>
              <a:rect l="0" t="0" r="r" b="b"/>
              <a:pathLst>
                <a:path w="80" h="109">
                  <a:moveTo>
                    <a:pt x="80" y="0"/>
                  </a:moveTo>
                  <a:lnTo>
                    <a:pt x="80" y="109"/>
                  </a:lnTo>
                  <a:lnTo>
                    <a:pt x="0" y="55"/>
                  </a:lnTo>
                  <a:lnTo>
                    <a:pt x="80" y="0"/>
                  </a:ln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7023455" y="5511513"/>
              <a:ext cx="601447" cy="523220"/>
            </a:xfrm>
            <a:prstGeom prst="rect">
              <a:avLst/>
            </a:prstGeom>
            <a:noFill/>
          </p:spPr>
          <p:txBody>
            <a:bodyPr wrap="none" rtlCol="0">
              <a:spAutoFit/>
            </a:bodyPr>
            <a:lstStyle/>
            <a:p>
              <a:r>
                <a:rPr lang="en-US" sz="2800" dirty="0">
                  <a:latin typeface="+mj-lt"/>
                </a:rPr>
                <a:t>02</a:t>
              </a:r>
            </a:p>
          </p:txBody>
        </p:sp>
      </p:grpSp>
      <p:grpSp>
        <p:nvGrpSpPr>
          <p:cNvPr id="32" name="Group 31"/>
          <p:cNvGrpSpPr/>
          <p:nvPr/>
        </p:nvGrpSpPr>
        <p:grpSpPr>
          <a:xfrm>
            <a:off x="6563670" y="6252693"/>
            <a:ext cx="1325459" cy="1020213"/>
            <a:chOff x="6563670" y="6252693"/>
            <a:chExt cx="1325459" cy="1020213"/>
          </a:xfrm>
        </p:grpSpPr>
        <p:pic>
          <p:nvPicPr>
            <p:cNvPr id="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670" y="6252693"/>
              <a:ext cx="1325459" cy="102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20"/>
            <p:cNvSpPr>
              <a:spLocks/>
            </p:cNvSpPr>
            <p:nvPr/>
          </p:nvSpPr>
          <p:spPr bwMode="auto">
            <a:xfrm>
              <a:off x="6752144" y="6641930"/>
              <a:ext cx="163890" cy="227397"/>
            </a:xfrm>
            <a:custGeom>
              <a:avLst/>
              <a:gdLst>
                <a:gd name="T0" fmla="*/ 80 w 80"/>
                <a:gd name="T1" fmla="*/ 0 h 111"/>
                <a:gd name="T2" fmla="*/ 80 w 80"/>
                <a:gd name="T3" fmla="*/ 111 h 111"/>
                <a:gd name="T4" fmla="*/ 0 w 80"/>
                <a:gd name="T5" fmla="*/ 57 h 111"/>
                <a:gd name="T6" fmla="*/ 80 w 80"/>
                <a:gd name="T7" fmla="*/ 0 h 111"/>
              </a:gdLst>
              <a:ahLst/>
              <a:cxnLst>
                <a:cxn ang="0">
                  <a:pos x="T0" y="T1"/>
                </a:cxn>
                <a:cxn ang="0">
                  <a:pos x="T2" y="T3"/>
                </a:cxn>
                <a:cxn ang="0">
                  <a:pos x="T4" y="T5"/>
                </a:cxn>
                <a:cxn ang="0">
                  <a:pos x="T6" y="T7"/>
                </a:cxn>
              </a:cxnLst>
              <a:rect l="0" t="0" r="r" b="b"/>
              <a:pathLst>
                <a:path w="80" h="111">
                  <a:moveTo>
                    <a:pt x="80" y="0"/>
                  </a:moveTo>
                  <a:lnTo>
                    <a:pt x="80" y="111"/>
                  </a:lnTo>
                  <a:lnTo>
                    <a:pt x="0" y="57"/>
                  </a:lnTo>
                  <a:lnTo>
                    <a:pt x="80" y="0"/>
                  </a:ln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TextBox 21"/>
            <p:cNvSpPr txBox="1"/>
            <p:nvPr/>
          </p:nvSpPr>
          <p:spPr>
            <a:xfrm>
              <a:off x="7023455" y="6509335"/>
              <a:ext cx="601447" cy="523220"/>
            </a:xfrm>
            <a:prstGeom prst="rect">
              <a:avLst/>
            </a:prstGeom>
            <a:noFill/>
          </p:spPr>
          <p:txBody>
            <a:bodyPr wrap="none" rtlCol="0">
              <a:spAutoFit/>
            </a:bodyPr>
            <a:lstStyle/>
            <a:p>
              <a:r>
                <a:rPr lang="en-US" sz="2800" dirty="0">
                  <a:latin typeface="+mj-lt"/>
                </a:rPr>
                <a:t>03</a:t>
              </a:r>
            </a:p>
          </p:txBody>
        </p:sp>
      </p:grpSp>
      <p:grpSp>
        <p:nvGrpSpPr>
          <p:cNvPr id="33" name="Group 32"/>
          <p:cNvGrpSpPr/>
          <p:nvPr/>
        </p:nvGrpSpPr>
        <p:grpSpPr>
          <a:xfrm>
            <a:off x="6563670" y="7256516"/>
            <a:ext cx="1325459" cy="1003824"/>
            <a:chOff x="6563670" y="7256516"/>
            <a:chExt cx="1325459" cy="1003824"/>
          </a:xfrm>
        </p:grpSpPr>
        <p:pic>
          <p:nvPicPr>
            <p:cNvPr id="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670" y="7256516"/>
              <a:ext cx="1325459" cy="100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3"/>
            <p:cNvSpPr>
              <a:spLocks/>
            </p:cNvSpPr>
            <p:nvPr/>
          </p:nvSpPr>
          <p:spPr bwMode="auto">
            <a:xfrm>
              <a:off x="6752144" y="7631413"/>
              <a:ext cx="163890" cy="227397"/>
            </a:xfrm>
            <a:custGeom>
              <a:avLst/>
              <a:gdLst>
                <a:gd name="T0" fmla="*/ 80 w 80"/>
                <a:gd name="T1" fmla="*/ 0 h 111"/>
                <a:gd name="T2" fmla="*/ 80 w 80"/>
                <a:gd name="T3" fmla="*/ 111 h 111"/>
                <a:gd name="T4" fmla="*/ 0 w 80"/>
                <a:gd name="T5" fmla="*/ 54 h 111"/>
                <a:gd name="T6" fmla="*/ 80 w 80"/>
                <a:gd name="T7" fmla="*/ 0 h 111"/>
              </a:gdLst>
              <a:ahLst/>
              <a:cxnLst>
                <a:cxn ang="0">
                  <a:pos x="T0" y="T1"/>
                </a:cxn>
                <a:cxn ang="0">
                  <a:pos x="T2" y="T3"/>
                </a:cxn>
                <a:cxn ang="0">
                  <a:pos x="T4" y="T5"/>
                </a:cxn>
                <a:cxn ang="0">
                  <a:pos x="T6" y="T7"/>
                </a:cxn>
              </a:cxnLst>
              <a:rect l="0" t="0" r="r" b="b"/>
              <a:pathLst>
                <a:path w="80" h="111">
                  <a:moveTo>
                    <a:pt x="80" y="0"/>
                  </a:moveTo>
                  <a:lnTo>
                    <a:pt x="80" y="111"/>
                  </a:lnTo>
                  <a:lnTo>
                    <a:pt x="0" y="54"/>
                  </a:lnTo>
                  <a:lnTo>
                    <a:pt x="80" y="0"/>
                  </a:ln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023455" y="7507157"/>
              <a:ext cx="601447" cy="523220"/>
            </a:xfrm>
            <a:prstGeom prst="rect">
              <a:avLst/>
            </a:prstGeom>
            <a:noFill/>
          </p:spPr>
          <p:txBody>
            <a:bodyPr wrap="none" rtlCol="0">
              <a:spAutoFit/>
            </a:bodyPr>
            <a:lstStyle/>
            <a:p>
              <a:r>
                <a:rPr lang="en-US" sz="2800" dirty="0">
                  <a:latin typeface="+mj-lt"/>
                </a:rPr>
                <a:t>04</a:t>
              </a:r>
            </a:p>
          </p:txBody>
        </p:sp>
      </p:grpSp>
      <p:grpSp>
        <p:nvGrpSpPr>
          <p:cNvPr id="2" name="Group 1"/>
          <p:cNvGrpSpPr/>
          <p:nvPr/>
        </p:nvGrpSpPr>
        <p:grpSpPr>
          <a:xfrm>
            <a:off x="2834709" y="3131842"/>
            <a:ext cx="3060640" cy="5760720"/>
            <a:chOff x="2834709" y="3131842"/>
            <a:chExt cx="3060640" cy="5760720"/>
          </a:xfrm>
        </p:grpSpPr>
        <p:sp>
          <p:nvSpPr>
            <p:cNvPr id="5" name="Freeform 6"/>
            <p:cNvSpPr>
              <a:spLocks/>
            </p:cNvSpPr>
            <p:nvPr/>
          </p:nvSpPr>
          <p:spPr bwMode="auto">
            <a:xfrm>
              <a:off x="2834709" y="3131842"/>
              <a:ext cx="3036057" cy="5760720"/>
            </a:xfrm>
            <a:custGeom>
              <a:avLst/>
              <a:gdLst>
                <a:gd name="T0" fmla="*/ 527 w 626"/>
                <a:gd name="T1" fmla="*/ 0 h 1187"/>
                <a:gd name="T2" fmla="*/ 99 w 626"/>
                <a:gd name="T3" fmla="*/ 0 h 1187"/>
                <a:gd name="T4" fmla="*/ 0 w 626"/>
                <a:gd name="T5" fmla="*/ 107 h 1187"/>
                <a:gd name="T6" fmla="*/ 0 w 626"/>
                <a:gd name="T7" fmla="*/ 1080 h 1187"/>
                <a:gd name="T8" fmla="*/ 99 w 626"/>
                <a:gd name="T9" fmla="*/ 1187 h 1187"/>
                <a:gd name="T10" fmla="*/ 527 w 626"/>
                <a:gd name="T11" fmla="*/ 1187 h 1187"/>
                <a:gd name="T12" fmla="*/ 626 w 626"/>
                <a:gd name="T13" fmla="*/ 1080 h 1187"/>
                <a:gd name="T14" fmla="*/ 626 w 626"/>
                <a:gd name="T15" fmla="*/ 107 h 1187"/>
                <a:gd name="T16" fmla="*/ 527 w 626"/>
                <a:gd name="T1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1187">
                  <a:moveTo>
                    <a:pt x="527" y="0"/>
                  </a:moveTo>
                  <a:cubicBezTo>
                    <a:pt x="99" y="0"/>
                    <a:pt x="99" y="0"/>
                    <a:pt x="99" y="0"/>
                  </a:cubicBezTo>
                  <a:cubicBezTo>
                    <a:pt x="45" y="0"/>
                    <a:pt x="0" y="48"/>
                    <a:pt x="0" y="107"/>
                  </a:cubicBezTo>
                  <a:cubicBezTo>
                    <a:pt x="0" y="1080"/>
                    <a:pt x="0" y="1080"/>
                    <a:pt x="0" y="1080"/>
                  </a:cubicBezTo>
                  <a:cubicBezTo>
                    <a:pt x="0" y="1139"/>
                    <a:pt x="45" y="1187"/>
                    <a:pt x="99" y="1187"/>
                  </a:cubicBezTo>
                  <a:cubicBezTo>
                    <a:pt x="527" y="1187"/>
                    <a:pt x="527" y="1187"/>
                    <a:pt x="527" y="1187"/>
                  </a:cubicBezTo>
                  <a:cubicBezTo>
                    <a:pt x="582" y="1187"/>
                    <a:pt x="626" y="1139"/>
                    <a:pt x="626" y="1080"/>
                  </a:cubicBezTo>
                  <a:cubicBezTo>
                    <a:pt x="626" y="107"/>
                    <a:pt x="626" y="107"/>
                    <a:pt x="626" y="107"/>
                  </a:cubicBezTo>
                  <a:cubicBezTo>
                    <a:pt x="626" y="48"/>
                    <a:pt x="582" y="0"/>
                    <a:pt x="527" y="0"/>
                  </a:cubicBezTo>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p:nvSpPr>
          <p:spPr bwMode="auto">
            <a:xfrm>
              <a:off x="5784723" y="3912367"/>
              <a:ext cx="110626" cy="184376"/>
            </a:xfrm>
            <a:custGeom>
              <a:avLst/>
              <a:gdLst>
                <a:gd name="T0" fmla="*/ 6 w 23"/>
                <a:gd name="T1" fmla="*/ 38 h 38"/>
                <a:gd name="T2" fmla="*/ 0 w 23"/>
                <a:gd name="T3" fmla="*/ 33 h 38"/>
                <a:gd name="T4" fmla="*/ 0 w 23"/>
                <a:gd name="T5" fmla="*/ 5 h 38"/>
                <a:gd name="T6" fmla="*/ 6 w 23"/>
                <a:gd name="T7" fmla="*/ 0 h 38"/>
                <a:gd name="T8" fmla="*/ 18 w 23"/>
                <a:gd name="T9" fmla="*/ 0 h 38"/>
                <a:gd name="T10" fmla="*/ 23 w 23"/>
                <a:gd name="T11" fmla="*/ 5 h 38"/>
                <a:gd name="T12" fmla="*/ 23 w 23"/>
                <a:gd name="T13" fmla="*/ 33 h 38"/>
                <a:gd name="T14" fmla="*/ 18 w 23"/>
                <a:gd name="T15" fmla="*/ 38 h 38"/>
                <a:gd name="T16" fmla="*/ 6 w 2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8">
                  <a:moveTo>
                    <a:pt x="6" y="38"/>
                  </a:moveTo>
                  <a:cubicBezTo>
                    <a:pt x="3" y="38"/>
                    <a:pt x="0" y="36"/>
                    <a:pt x="0" y="33"/>
                  </a:cubicBezTo>
                  <a:cubicBezTo>
                    <a:pt x="0" y="5"/>
                    <a:pt x="0" y="5"/>
                    <a:pt x="0" y="5"/>
                  </a:cubicBezTo>
                  <a:cubicBezTo>
                    <a:pt x="0" y="2"/>
                    <a:pt x="3" y="0"/>
                    <a:pt x="6" y="0"/>
                  </a:cubicBezTo>
                  <a:cubicBezTo>
                    <a:pt x="18" y="0"/>
                    <a:pt x="18" y="0"/>
                    <a:pt x="18" y="0"/>
                  </a:cubicBezTo>
                  <a:cubicBezTo>
                    <a:pt x="21" y="0"/>
                    <a:pt x="23" y="2"/>
                    <a:pt x="23" y="5"/>
                  </a:cubicBezTo>
                  <a:cubicBezTo>
                    <a:pt x="23" y="33"/>
                    <a:pt x="23" y="33"/>
                    <a:pt x="23" y="33"/>
                  </a:cubicBezTo>
                  <a:cubicBezTo>
                    <a:pt x="23" y="36"/>
                    <a:pt x="21" y="38"/>
                    <a:pt x="18" y="38"/>
                  </a:cubicBezTo>
                  <a:lnTo>
                    <a:pt x="6" y="3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35"/>
            <p:cNvSpPr>
              <a:spLocks/>
            </p:cNvSpPr>
            <p:nvPr/>
          </p:nvSpPr>
          <p:spPr bwMode="auto">
            <a:xfrm>
              <a:off x="3959401" y="3592782"/>
              <a:ext cx="780525" cy="73750"/>
            </a:xfrm>
            <a:custGeom>
              <a:avLst/>
              <a:gdLst>
                <a:gd name="T0" fmla="*/ 161 w 161"/>
                <a:gd name="T1" fmla="*/ 7 h 15"/>
                <a:gd name="T2" fmla="*/ 148 w 161"/>
                <a:gd name="T3" fmla="*/ 15 h 15"/>
                <a:gd name="T4" fmla="*/ 13 w 161"/>
                <a:gd name="T5" fmla="*/ 15 h 15"/>
                <a:gd name="T6" fmla="*/ 0 w 161"/>
                <a:gd name="T7" fmla="*/ 7 h 15"/>
                <a:gd name="T8" fmla="*/ 13 w 161"/>
                <a:gd name="T9" fmla="*/ 0 h 15"/>
                <a:gd name="T10" fmla="*/ 148 w 161"/>
                <a:gd name="T11" fmla="*/ 0 h 15"/>
                <a:gd name="T12" fmla="*/ 161 w 161"/>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61" h="15">
                  <a:moveTo>
                    <a:pt x="161" y="7"/>
                  </a:moveTo>
                  <a:cubicBezTo>
                    <a:pt x="161" y="12"/>
                    <a:pt x="155" y="15"/>
                    <a:pt x="148" y="15"/>
                  </a:cubicBezTo>
                  <a:cubicBezTo>
                    <a:pt x="13" y="15"/>
                    <a:pt x="13" y="15"/>
                    <a:pt x="13" y="15"/>
                  </a:cubicBezTo>
                  <a:cubicBezTo>
                    <a:pt x="6" y="15"/>
                    <a:pt x="0" y="12"/>
                    <a:pt x="0" y="7"/>
                  </a:cubicBezTo>
                  <a:cubicBezTo>
                    <a:pt x="0" y="3"/>
                    <a:pt x="6" y="0"/>
                    <a:pt x="13" y="0"/>
                  </a:cubicBezTo>
                  <a:cubicBezTo>
                    <a:pt x="148" y="0"/>
                    <a:pt x="148" y="0"/>
                    <a:pt x="148" y="0"/>
                  </a:cubicBezTo>
                  <a:cubicBezTo>
                    <a:pt x="155" y="0"/>
                    <a:pt x="161" y="3"/>
                    <a:pt x="161"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7"/>
          <p:cNvSpPr>
            <a:spLocks/>
          </p:cNvSpPr>
          <p:nvPr/>
        </p:nvSpPr>
        <p:spPr bwMode="auto">
          <a:xfrm>
            <a:off x="2834709" y="7248322"/>
            <a:ext cx="3747398" cy="993581"/>
          </a:xfrm>
          <a:custGeom>
            <a:avLst/>
            <a:gdLst>
              <a:gd name="connsiteX0" fmla="*/ 31873 w 2903902"/>
              <a:gd name="connsiteY0" fmla="*/ 0 h 769938"/>
              <a:gd name="connsiteX1" fmla="*/ 2903902 w 2903902"/>
              <a:gd name="connsiteY1" fmla="*/ 0 h 769938"/>
              <a:gd name="connsiteX2" fmla="*/ 2903902 w 2903902"/>
              <a:gd name="connsiteY2" fmla="*/ 769938 h 769938"/>
              <a:gd name="connsiteX3" fmla="*/ 31873 w 2903902"/>
              <a:gd name="connsiteY3" fmla="*/ 769938 h 769938"/>
              <a:gd name="connsiteX4" fmla="*/ 0 w 2903902"/>
              <a:gd name="connsiteY4" fmla="*/ 766955 h 769938"/>
              <a:gd name="connsiteX5" fmla="*/ 0 w 2903902"/>
              <a:gd name="connsiteY5" fmla="*/ 2981 h 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02" h="769938">
                <a:moveTo>
                  <a:pt x="31873" y="0"/>
                </a:moveTo>
                <a:cubicBezTo>
                  <a:pt x="31873" y="0"/>
                  <a:pt x="31873" y="0"/>
                  <a:pt x="2903902" y="0"/>
                </a:cubicBezTo>
                <a:cubicBezTo>
                  <a:pt x="2903902" y="0"/>
                  <a:pt x="2903902" y="0"/>
                  <a:pt x="2903902" y="769938"/>
                </a:cubicBezTo>
                <a:cubicBezTo>
                  <a:pt x="2903902" y="769938"/>
                  <a:pt x="2903902" y="769938"/>
                  <a:pt x="31873" y="769938"/>
                </a:cubicBezTo>
                <a:lnTo>
                  <a:pt x="0" y="766955"/>
                </a:lnTo>
                <a:lnTo>
                  <a:pt x="0" y="2981"/>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10"/>
          <p:cNvSpPr>
            <a:spLocks/>
          </p:cNvSpPr>
          <p:nvPr/>
        </p:nvSpPr>
        <p:spPr bwMode="auto">
          <a:xfrm>
            <a:off x="2834709" y="6258838"/>
            <a:ext cx="3747398" cy="993581"/>
          </a:xfrm>
          <a:custGeom>
            <a:avLst/>
            <a:gdLst>
              <a:gd name="connsiteX0" fmla="*/ 31873 w 2903902"/>
              <a:gd name="connsiteY0" fmla="*/ 0 h 769938"/>
              <a:gd name="connsiteX1" fmla="*/ 2903902 w 2903902"/>
              <a:gd name="connsiteY1" fmla="*/ 0 h 769938"/>
              <a:gd name="connsiteX2" fmla="*/ 2903902 w 2903902"/>
              <a:gd name="connsiteY2" fmla="*/ 769938 h 769938"/>
              <a:gd name="connsiteX3" fmla="*/ 31873 w 2903902"/>
              <a:gd name="connsiteY3" fmla="*/ 769938 h 769938"/>
              <a:gd name="connsiteX4" fmla="*/ 0 w 2903902"/>
              <a:gd name="connsiteY4" fmla="*/ 766957 h 769938"/>
              <a:gd name="connsiteX5" fmla="*/ 0 w 2903902"/>
              <a:gd name="connsiteY5" fmla="*/ 2984 h 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02" h="769938">
                <a:moveTo>
                  <a:pt x="31873" y="0"/>
                </a:moveTo>
                <a:cubicBezTo>
                  <a:pt x="31873" y="0"/>
                  <a:pt x="31873" y="0"/>
                  <a:pt x="2903902" y="0"/>
                </a:cubicBezTo>
                <a:cubicBezTo>
                  <a:pt x="2903902" y="0"/>
                  <a:pt x="2903902" y="0"/>
                  <a:pt x="2903902" y="769938"/>
                </a:cubicBezTo>
                <a:cubicBezTo>
                  <a:pt x="2903902" y="769938"/>
                  <a:pt x="2903902" y="769938"/>
                  <a:pt x="31873" y="769938"/>
                </a:cubicBezTo>
                <a:lnTo>
                  <a:pt x="0" y="766957"/>
                </a:lnTo>
                <a:lnTo>
                  <a:pt x="0" y="2984"/>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13"/>
          <p:cNvSpPr>
            <a:spLocks/>
          </p:cNvSpPr>
          <p:nvPr/>
        </p:nvSpPr>
        <p:spPr bwMode="auto">
          <a:xfrm>
            <a:off x="2834709" y="5263208"/>
            <a:ext cx="3747398" cy="995629"/>
          </a:xfrm>
          <a:custGeom>
            <a:avLst/>
            <a:gdLst>
              <a:gd name="connsiteX0" fmla="*/ 31873 w 2903902"/>
              <a:gd name="connsiteY0" fmla="*/ 0 h 771525"/>
              <a:gd name="connsiteX1" fmla="*/ 2903902 w 2903902"/>
              <a:gd name="connsiteY1" fmla="*/ 0 h 771525"/>
              <a:gd name="connsiteX2" fmla="*/ 2903902 w 2903902"/>
              <a:gd name="connsiteY2" fmla="*/ 771525 h 771525"/>
              <a:gd name="connsiteX3" fmla="*/ 31873 w 2903902"/>
              <a:gd name="connsiteY3" fmla="*/ 771525 h 771525"/>
              <a:gd name="connsiteX4" fmla="*/ 0 w 2903902"/>
              <a:gd name="connsiteY4" fmla="*/ 768535 h 771525"/>
              <a:gd name="connsiteX5" fmla="*/ 0 w 2903902"/>
              <a:gd name="connsiteY5" fmla="*/ 2987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02" h="771525">
                <a:moveTo>
                  <a:pt x="31873" y="0"/>
                </a:moveTo>
                <a:cubicBezTo>
                  <a:pt x="31873" y="0"/>
                  <a:pt x="31873" y="0"/>
                  <a:pt x="2903902" y="0"/>
                </a:cubicBezTo>
                <a:cubicBezTo>
                  <a:pt x="2903902" y="0"/>
                  <a:pt x="2903902" y="0"/>
                  <a:pt x="2903902" y="771525"/>
                </a:cubicBezTo>
                <a:cubicBezTo>
                  <a:pt x="2903902" y="771525"/>
                  <a:pt x="2903902" y="771525"/>
                  <a:pt x="31873" y="771525"/>
                </a:cubicBezTo>
                <a:lnTo>
                  <a:pt x="0" y="768535"/>
                </a:lnTo>
                <a:lnTo>
                  <a:pt x="0" y="2987"/>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a:off x="2834709" y="4267579"/>
            <a:ext cx="3747398" cy="991532"/>
          </a:xfrm>
          <a:custGeom>
            <a:avLst/>
            <a:gdLst>
              <a:gd name="connsiteX0" fmla="*/ 31873 w 2903902"/>
              <a:gd name="connsiteY0" fmla="*/ 0 h 768350"/>
              <a:gd name="connsiteX1" fmla="*/ 2903902 w 2903902"/>
              <a:gd name="connsiteY1" fmla="*/ 0 h 768350"/>
              <a:gd name="connsiteX2" fmla="*/ 2903902 w 2903902"/>
              <a:gd name="connsiteY2" fmla="*/ 768350 h 768350"/>
              <a:gd name="connsiteX3" fmla="*/ 31873 w 2903902"/>
              <a:gd name="connsiteY3" fmla="*/ 768350 h 768350"/>
              <a:gd name="connsiteX4" fmla="*/ 0 w 2903902"/>
              <a:gd name="connsiteY4" fmla="*/ 765361 h 768350"/>
              <a:gd name="connsiteX5" fmla="*/ 0 w 2903902"/>
              <a:gd name="connsiteY5" fmla="*/ 2931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02" h="768350">
                <a:moveTo>
                  <a:pt x="31873" y="0"/>
                </a:moveTo>
                <a:lnTo>
                  <a:pt x="2903902" y="0"/>
                </a:lnTo>
                <a:cubicBezTo>
                  <a:pt x="2903902" y="0"/>
                  <a:pt x="2903902" y="0"/>
                  <a:pt x="2903902" y="768350"/>
                </a:cubicBezTo>
                <a:cubicBezTo>
                  <a:pt x="2903902" y="768350"/>
                  <a:pt x="2903902" y="768350"/>
                  <a:pt x="31873" y="768350"/>
                </a:cubicBezTo>
                <a:lnTo>
                  <a:pt x="0" y="765361"/>
                </a:lnTo>
                <a:lnTo>
                  <a:pt x="0" y="29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 name="Rectangle 23"/>
          <p:cNvSpPr/>
          <p:nvPr/>
        </p:nvSpPr>
        <p:spPr>
          <a:xfrm>
            <a:off x="2990772" y="4433229"/>
            <a:ext cx="3931920" cy="726674"/>
          </a:xfrm>
          <a:prstGeom prst="rect">
            <a:avLst/>
          </a:prstGeom>
        </p:spPr>
        <p:txBody>
          <a:bodyPr wrap="square">
            <a:spAutoFit/>
          </a:bodyPr>
          <a:lstStyle/>
          <a:p>
            <a:pPr>
              <a:lnSpc>
                <a:spcPct val="110000"/>
              </a:lnSpc>
              <a:spcBef>
                <a:spcPts val="600"/>
              </a:spcBef>
            </a:pPr>
            <a:r>
              <a:rPr lang="en-US" sz="4000" b="1" dirty="0" err="1">
                <a:solidFill>
                  <a:schemeClr val="bg1"/>
                </a:solidFill>
              </a:rPr>
              <a:t>Favourite</a:t>
            </a:r>
            <a:r>
              <a:rPr lang="en-US" sz="4000" b="1" dirty="0">
                <a:solidFill>
                  <a:schemeClr val="bg1"/>
                </a:solidFill>
              </a:rPr>
              <a:t> list</a:t>
            </a:r>
          </a:p>
        </p:txBody>
      </p:sp>
      <p:sp>
        <p:nvSpPr>
          <p:cNvPr id="25" name="Rectangle 24"/>
          <p:cNvSpPr/>
          <p:nvPr/>
        </p:nvSpPr>
        <p:spPr>
          <a:xfrm>
            <a:off x="3002964" y="5394660"/>
            <a:ext cx="3931920" cy="599780"/>
          </a:xfrm>
          <a:prstGeom prst="rect">
            <a:avLst/>
          </a:prstGeom>
        </p:spPr>
        <p:txBody>
          <a:bodyPr wrap="square">
            <a:spAutoFit/>
          </a:bodyPr>
          <a:lstStyle/>
          <a:p>
            <a:pPr>
              <a:lnSpc>
                <a:spcPct val="110000"/>
              </a:lnSpc>
              <a:spcBef>
                <a:spcPts val="600"/>
              </a:spcBef>
            </a:pPr>
            <a:r>
              <a:rPr lang="en-US" sz="3200" b="1" dirty="0">
                <a:solidFill>
                  <a:schemeClr val="bg1"/>
                </a:solidFill>
              </a:rPr>
              <a:t>Car </a:t>
            </a:r>
            <a:r>
              <a:rPr lang="en-US" sz="3200" b="1" dirty="0" err="1">
                <a:solidFill>
                  <a:schemeClr val="bg1"/>
                </a:solidFill>
              </a:rPr>
              <a:t>maintenence</a:t>
            </a:r>
            <a:endParaRPr lang="en-US" sz="3200" b="1" dirty="0">
              <a:solidFill>
                <a:schemeClr val="bg1"/>
              </a:solidFill>
            </a:endParaRPr>
          </a:p>
        </p:txBody>
      </p:sp>
      <p:sp>
        <p:nvSpPr>
          <p:cNvPr id="26" name="Rectangle 25"/>
          <p:cNvSpPr/>
          <p:nvPr/>
        </p:nvSpPr>
        <p:spPr>
          <a:xfrm>
            <a:off x="3015156" y="6356091"/>
            <a:ext cx="3931920" cy="790088"/>
          </a:xfrm>
          <a:prstGeom prst="rect">
            <a:avLst/>
          </a:prstGeom>
        </p:spPr>
        <p:txBody>
          <a:bodyPr wrap="square">
            <a:spAutoFit/>
          </a:bodyPr>
          <a:lstStyle/>
          <a:p>
            <a:pPr>
              <a:lnSpc>
                <a:spcPct val="110000"/>
              </a:lnSpc>
              <a:spcBef>
                <a:spcPts val="600"/>
              </a:spcBef>
            </a:pPr>
            <a:r>
              <a:rPr lang="en-US" sz="4400" dirty="0">
                <a:solidFill>
                  <a:schemeClr val="bg1"/>
                </a:solidFill>
              </a:rPr>
              <a:t>Car compare</a:t>
            </a:r>
          </a:p>
        </p:txBody>
      </p:sp>
      <p:sp>
        <p:nvSpPr>
          <p:cNvPr id="27" name="Rectangle 26"/>
          <p:cNvSpPr/>
          <p:nvPr/>
        </p:nvSpPr>
        <p:spPr>
          <a:xfrm>
            <a:off x="3027348" y="7317522"/>
            <a:ext cx="3931920" cy="790088"/>
          </a:xfrm>
          <a:prstGeom prst="rect">
            <a:avLst/>
          </a:prstGeom>
        </p:spPr>
        <p:txBody>
          <a:bodyPr wrap="square">
            <a:spAutoFit/>
          </a:bodyPr>
          <a:lstStyle/>
          <a:p>
            <a:pPr>
              <a:lnSpc>
                <a:spcPct val="110000"/>
              </a:lnSpc>
              <a:spcBef>
                <a:spcPts val="600"/>
              </a:spcBef>
            </a:pPr>
            <a:r>
              <a:rPr lang="en-US" sz="4400" b="1" dirty="0">
                <a:solidFill>
                  <a:schemeClr val="bg1"/>
                </a:solidFill>
              </a:rPr>
              <a:t>Sales page</a:t>
            </a:r>
          </a:p>
        </p:txBody>
      </p:sp>
      <p:sp>
        <p:nvSpPr>
          <p:cNvPr id="28" name="Text Box 7"/>
          <p:cNvSpPr txBox="1">
            <a:spLocks noChangeArrowheads="1"/>
          </p:cNvSpPr>
          <p:nvPr/>
        </p:nvSpPr>
        <p:spPr bwMode="auto">
          <a:xfrm>
            <a:off x="9144000" y="5221798"/>
            <a:ext cx="4531369" cy="1292662"/>
          </a:xfrm>
          <a:prstGeom prst="rect">
            <a:avLst/>
          </a:prstGeom>
          <a:noFill/>
          <a:ln w="9525">
            <a:noFill/>
            <a:miter lim="800000"/>
            <a:headEnd/>
            <a:tailEnd/>
          </a:ln>
        </p:spPr>
        <p:txBody>
          <a:bodyPr wrap="none" lIns="60960" tIns="30480" rIns="60960" bIns="30480">
            <a:spAutoFit/>
          </a:bodyPr>
          <a:lstStyle/>
          <a:p>
            <a:pPr defTabSz="1450940"/>
            <a:r>
              <a:rPr lang="en-CA" sz="8000" dirty="0">
                <a:latin typeface="+mj-lt"/>
                <a:ea typeface="Open Sans Light" pitchFamily="34" charset="0"/>
                <a:cs typeface="Open Sans Light" pitchFamily="34" charset="0"/>
              </a:rPr>
              <a:t>More, tab</a:t>
            </a:r>
          </a:p>
        </p:txBody>
      </p:sp>
    </p:spTree>
    <p:extLst>
      <p:ext uri="{BB962C8B-B14F-4D97-AF65-F5344CB8AC3E}">
        <p14:creationId xmlns:p14="http://schemas.microsoft.com/office/powerpoint/2010/main" val="34328476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p:tgtEl>
                                          <p:spTgt spid="30"/>
                                        </p:tgtEl>
                                        <p:attrNameLst>
                                          <p:attrName>ppt_x</p:attrName>
                                        </p:attrNameLst>
                                      </p:cBhvr>
                                      <p:tavLst>
                                        <p:tav tm="0">
                                          <p:val>
                                            <p:strVal val="#ppt_x-#ppt_w*1.125000"/>
                                          </p:val>
                                        </p:tav>
                                        <p:tav tm="100000">
                                          <p:val>
                                            <p:strVal val="#ppt_x"/>
                                          </p:val>
                                        </p:tav>
                                      </p:tavLst>
                                    </p:anim>
                                    <p:animEffect transition="in" filter="wipe(right)">
                                      <p:cBhvr>
                                        <p:cTn id="24" dur="750"/>
                                        <p:tgtEl>
                                          <p:spTgt spid="30"/>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p:tgtEl>
                                          <p:spTgt spid="24"/>
                                        </p:tgtEl>
                                        <p:attrNameLst>
                                          <p:attrName>ppt_x</p:attrName>
                                        </p:attrNameLst>
                                      </p:cBhvr>
                                      <p:tavLst>
                                        <p:tav tm="0">
                                          <p:val>
                                            <p:strVal val="#ppt_x+#ppt_w*1.125000"/>
                                          </p:val>
                                        </p:tav>
                                        <p:tav tm="100000">
                                          <p:val>
                                            <p:strVal val="#ppt_x"/>
                                          </p:val>
                                        </p:tav>
                                      </p:tavLst>
                                    </p:anim>
                                    <p:animEffect transition="in" filter="wipe(left)">
                                      <p:cBhvr>
                                        <p:cTn id="28" dur="750"/>
                                        <p:tgtEl>
                                          <p:spTgt spid="24"/>
                                        </p:tgtEl>
                                      </p:cBhvr>
                                    </p:animEffect>
                                  </p:childTnLst>
                                </p:cTn>
                              </p:par>
                            </p:childTnLst>
                          </p:cTn>
                        </p:par>
                        <p:par>
                          <p:cTn id="29" fill="hold">
                            <p:stCondLst>
                              <p:cond delay="1250"/>
                            </p:stCondLst>
                            <p:childTnLst>
                              <p:par>
                                <p:cTn id="30" presetID="1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750"/>
                                        <p:tgtEl>
                                          <p:spTgt spid="31"/>
                                        </p:tgtEl>
                                        <p:attrNameLst>
                                          <p:attrName>ppt_x</p:attrName>
                                        </p:attrNameLst>
                                      </p:cBhvr>
                                      <p:tavLst>
                                        <p:tav tm="0">
                                          <p:val>
                                            <p:strVal val="#ppt_x-#ppt_w*1.125000"/>
                                          </p:val>
                                        </p:tav>
                                        <p:tav tm="100000">
                                          <p:val>
                                            <p:strVal val="#ppt_x"/>
                                          </p:val>
                                        </p:tav>
                                      </p:tavLst>
                                    </p:anim>
                                    <p:animEffect transition="in" filter="wipe(right)">
                                      <p:cBhvr>
                                        <p:cTn id="33" dur="750"/>
                                        <p:tgtEl>
                                          <p:spTgt spid="31"/>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750"/>
                                        <p:tgtEl>
                                          <p:spTgt spid="25"/>
                                        </p:tgtEl>
                                        <p:attrNameLst>
                                          <p:attrName>ppt_x</p:attrName>
                                        </p:attrNameLst>
                                      </p:cBhvr>
                                      <p:tavLst>
                                        <p:tav tm="0">
                                          <p:val>
                                            <p:strVal val="#ppt_x+#ppt_w*1.125000"/>
                                          </p:val>
                                        </p:tav>
                                        <p:tav tm="100000">
                                          <p:val>
                                            <p:strVal val="#ppt_x"/>
                                          </p:val>
                                        </p:tav>
                                      </p:tavLst>
                                    </p:anim>
                                    <p:animEffect transition="in" filter="wipe(left)">
                                      <p:cBhvr>
                                        <p:cTn id="37" dur="750"/>
                                        <p:tgtEl>
                                          <p:spTgt spid="25"/>
                                        </p:tgtEl>
                                      </p:cBhvr>
                                    </p:animEffect>
                                  </p:childTnLst>
                                </p:cTn>
                              </p:par>
                            </p:childTnLst>
                          </p:cTn>
                        </p:par>
                        <p:par>
                          <p:cTn id="38" fill="hold">
                            <p:stCondLst>
                              <p:cond delay="2000"/>
                            </p:stCondLst>
                            <p:childTnLst>
                              <p:par>
                                <p:cTn id="39" presetID="12" presetClass="entr" presetSubtype="8"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p:tgtEl>
                                          <p:spTgt spid="32"/>
                                        </p:tgtEl>
                                        <p:attrNameLst>
                                          <p:attrName>ppt_x</p:attrName>
                                        </p:attrNameLst>
                                      </p:cBhvr>
                                      <p:tavLst>
                                        <p:tav tm="0">
                                          <p:val>
                                            <p:strVal val="#ppt_x-#ppt_w*1.125000"/>
                                          </p:val>
                                        </p:tav>
                                        <p:tav tm="100000">
                                          <p:val>
                                            <p:strVal val="#ppt_x"/>
                                          </p:val>
                                        </p:tav>
                                      </p:tavLst>
                                    </p:anim>
                                    <p:animEffect transition="in" filter="wipe(right)">
                                      <p:cBhvr>
                                        <p:cTn id="42" dur="750"/>
                                        <p:tgtEl>
                                          <p:spTgt spid="32"/>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750"/>
                                        <p:tgtEl>
                                          <p:spTgt spid="26"/>
                                        </p:tgtEl>
                                        <p:attrNameLst>
                                          <p:attrName>ppt_x</p:attrName>
                                        </p:attrNameLst>
                                      </p:cBhvr>
                                      <p:tavLst>
                                        <p:tav tm="0">
                                          <p:val>
                                            <p:strVal val="#ppt_x+#ppt_w*1.125000"/>
                                          </p:val>
                                        </p:tav>
                                        <p:tav tm="100000">
                                          <p:val>
                                            <p:strVal val="#ppt_x"/>
                                          </p:val>
                                        </p:tav>
                                      </p:tavLst>
                                    </p:anim>
                                    <p:animEffect transition="in" filter="wipe(left)">
                                      <p:cBhvr>
                                        <p:cTn id="46" dur="750"/>
                                        <p:tgtEl>
                                          <p:spTgt spid="26"/>
                                        </p:tgtEl>
                                      </p:cBhvr>
                                    </p:animEffect>
                                  </p:childTnLst>
                                </p:cTn>
                              </p:par>
                            </p:childTnLst>
                          </p:cTn>
                        </p:par>
                        <p:par>
                          <p:cTn id="47" fill="hold">
                            <p:stCondLst>
                              <p:cond delay="2750"/>
                            </p:stCondLst>
                            <p:childTnLst>
                              <p:par>
                                <p:cTn id="48" presetID="12" presetClass="entr" presetSubtype="8"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750"/>
                                        <p:tgtEl>
                                          <p:spTgt spid="33"/>
                                        </p:tgtEl>
                                        <p:attrNameLst>
                                          <p:attrName>ppt_x</p:attrName>
                                        </p:attrNameLst>
                                      </p:cBhvr>
                                      <p:tavLst>
                                        <p:tav tm="0">
                                          <p:val>
                                            <p:strVal val="#ppt_x-#ppt_w*1.125000"/>
                                          </p:val>
                                        </p:tav>
                                        <p:tav tm="100000">
                                          <p:val>
                                            <p:strVal val="#ppt_x"/>
                                          </p:val>
                                        </p:tav>
                                      </p:tavLst>
                                    </p:anim>
                                    <p:animEffect transition="in" filter="wipe(right)">
                                      <p:cBhvr>
                                        <p:cTn id="51" dur="750"/>
                                        <p:tgtEl>
                                          <p:spTgt spid="33"/>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750"/>
                                        <p:tgtEl>
                                          <p:spTgt spid="27"/>
                                        </p:tgtEl>
                                        <p:attrNameLst>
                                          <p:attrName>ppt_x</p:attrName>
                                        </p:attrNameLst>
                                      </p:cBhvr>
                                      <p:tavLst>
                                        <p:tav tm="0">
                                          <p:val>
                                            <p:strVal val="#ppt_x+#ppt_w*1.125000"/>
                                          </p:val>
                                        </p:tav>
                                        <p:tav tm="100000">
                                          <p:val>
                                            <p:strVal val="#ppt_x"/>
                                          </p:val>
                                        </p:tav>
                                      </p:tavLst>
                                    </p:anim>
                                    <p:animEffect transition="in" filter="wipe(left)">
                                      <p:cBhvr>
                                        <p:cTn id="55" dur="750"/>
                                        <p:tgtEl>
                                          <p:spTgt spid="27"/>
                                        </p:tgtEl>
                                      </p:cBhvr>
                                    </p:animEffect>
                                  </p:childTnLst>
                                </p:cTn>
                              </p:par>
                            </p:childTnLst>
                          </p:cTn>
                        </p:par>
                        <p:par>
                          <p:cTn id="56" fill="hold">
                            <p:stCondLst>
                              <p:cond delay="350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28"/>
                                        </p:tgtEl>
                                        <p:attrNameLst>
                                          <p:attrName>style.visibility</p:attrName>
                                        </p:attrNameLst>
                                      </p:cBhvr>
                                      <p:to>
                                        <p:strVal val="visible"/>
                                      </p:to>
                                    </p:set>
                                    <p:anim calcmode="lin" valueType="num">
                                      <p:cBhvr>
                                        <p:cTn id="59" dur="7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60" dur="750" fill="hold"/>
                                        <p:tgtEl>
                                          <p:spTgt spid="28"/>
                                        </p:tgtEl>
                                        <p:attrNameLst>
                                          <p:attrName>ppt_y</p:attrName>
                                        </p:attrNameLst>
                                      </p:cBhvr>
                                      <p:tavLst>
                                        <p:tav tm="0">
                                          <p:val>
                                            <p:strVal val="#ppt_y"/>
                                          </p:val>
                                        </p:tav>
                                        <p:tav tm="100000">
                                          <p:val>
                                            <p:strVal val="#ppt_y"/>
                                          </p:val>
                                        </p:tav>
                                      </p:tavLst>
                                    </p:anim>
                                    <p:anim calcmode="lin" valueType="num">
                                      <p:cBhvr>
                                        <p:cTn id="61" dur="7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62" dur="7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750" tmFilter="0,0; .5, 1; 1, 1"/>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7" grpId="0" animBg="1"/>
      <p:bldP spid="24" grpId="0"/>
      <p:bldP spid="25" grpId="0"/>
      <p:bldP spid="26"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229610"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902857" y="1639769"/>
            <a:ext cx="7292976" cy="5515389"/>
            <a:chOff x="-902857" y="1639769"/>
            <a:chExt cx="7292976" cy="5515389"/>
          </a:xfrm>
        </p:grpSpPr>
        <p:sp>
          <p:nvSpPr>
            <p:cNvPr id="4" name="Freeform 5"/>
            <p:cNvSpPr>
              <a:spLocks/>
            </p:cNvSpPr>
            <p:nvPr/>
          </p:nvSpPr>
          <p:spPr bwMode="auto">
            <a:xfrm>
              <a:off x="2292781" y="1879895"/>
              <a:ext cx="4097338" cy="5275263"/>
            </a:xfrm>
            <a:custGeom>
              <a:avLst/>
              <a:gdLst>
                <a:gd name="T0" fmla="*/ 466 w 2581"/>
                <a:gd name="T1" fmla="*/ 0 h 3323"/>
                <a:gd name="T2" fmla="*/ 2581 w 2581"/>
                <a:gd name="T3" fmla="*/ 329 h 3323"/>
                <a:gd name="T4" fmla="*/ 2117 w 2581"/>
                <a:gd name="T5" fmla="*/ 3323 h 3323"/>
                <a:gd name="T6" fmla="*/ 0 w 2581"/>
                <a:gd name="T7" fmla="*/ 2994 h 3323"/>
                <a:gd name="T8" fmla="*/ 466 w 2581"/>
                <a:gd name="T9" fmla="*/ 0 h 3323"/>
              </a:gdLst>
              <a:ahLst/>
              <a:cxnLst>
                <a:cxn ang="0">
                  <a:pos x="T0" y="T1"/>
                </a:cxn>
                <a:cxn ang="0">
                  <a:pos x="T2" y="T3"/>
                </a:cxn>
                <a:cxn ang="0">
                  <a:pos x="T4" y="T5"/>
                </a:cxn>
                <a:cxn ang="0">
                  <a:pos x="T6" y="T7"/>
                </a:cxn>
                <a:cxn ang="0">
                  <a:pos x="T8" y="T9"/>
                </a:cxn>
              </a:cxnLst>
              <a:rect l="0" t="0" r="r" b="b"/>
              <a:pathLst>
                <a:path w="2581" h="3323">
                  <a:moveTo>
                    <a:pt x="466" y="0"/>
                  </a:moveTo>
                  <a:lnTo>
                    <a:pt x="2581" y="329"/>
                  </a:lnTo>
                  <a:lnTo>
                    <a:pt x="2117" y="3323"/>
                  </a:lnTo>
                  <a:lnTo>
                    <a:pt x="0" y="2994"/>
                  </a:lnTo>
                  <a:lnTo>
                    <a:pt x="4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p:cNvSpPr>
            <p:nvPr/>
          </p:nvSpPr>
          <p:spPr bwMode="auto">
            <a:xfrm>
              <a:off x="3802493" y="2526008"/>
              <a:ext cx="1644650" cy="334963"/>
            </a:xfrm>
            <a:custGeom>
              <a:avLst/>
              <a:gdLst>
                <a:gd name="T0" fmla="*/ 9 w 1036"/>
                <a:gd name="T1" fmla="*/ 0 h 211"/>
                <a:gd name="T2" fmla="*/ 1036 w 1036"/>
                <a:gd name="T3" fmla="*/ 159 h 211"/>
                <a:gd name="T4" fmla="*/ 1029 w 1036"/>
                <a:gd name="T5" fmla="*/ 211 h 211"/>
                <a:gd name="T6" fmla="*/ 0 w 1036"/>
                <a:gd name="T7" fmla="*/ 52 h 211"/>
                <a:gd name="T8" fmla="*/ 9 w 1036"/>
                <a:gd name="T9" fmla="*/ 0 h 211"/>
              </a:gdLst>
              <a:ahLst/>
              <a:cxnLst>
                <a:cxn ang="0">
                  <a:pos x="T0" y="T1"/>
                </a:cxn>
                <a:cxn ang="0">
                  <a:pos x="T2" y="T3"/>
                </a:cxn>
                <a:cxn ang="0">
                  <a:pos x="T4" y="T5"/>
                </a:cxn>
                <a:cxn ang="0">
                  <a:pos x="T6" y="T7"/>
                </a:cxn>
                <a:cxn ang="0">
                  <a:pos x="T8" y="T9"/>
                </a:cxn>
              </a:cxnLst>
              <a:rect l="0" t="0" r="r" b="b"/>
              <a:pathLst>
                <a:path w="1036" h="211">
                  <a:moveTo>
                    <a:pt x="9" y="0"/>
                  </a:moveTo>
                  <a:lnTo>
                    <a:pt x="1036" y="159"/>
                  </a:lnTo>
                  <a:lnTo>
                    <a:pt x="1029" y="211"/>
                  </a:lnTo>
                  <a:lnTo>
                    <a:pt x="0" y="52"/>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p:nvSpPr>
          <p:spPr bwMode="auto">
            <a:xfrm>
              <a:off x="3216706" y="2646658"/>
              <a:ext cx="2752725" cy="511175"/>
            </a:xfrm>
            <a:custGeom>
              <a:avLst/>
              <a:gdLst>
                <a:gd name="T0" fmla="*/ 7 w 1734"/>
                <a:gd name="T1" fmla="*/ 0 h 322"/>
                <a:gd name="T2" fmla="*/ 1734 w 1734"/>
                <a:gd name="T3" fmla="*/ 270 h 322"/>
                <a:gd name="T4" fmla="*/ 1727 w 1734"/>
                <a:gd name="T5" fmla="*/ 322 h 322"/>
                <a:gd name="T6" fmla="*/ 0 w 1734"/>
                <a:gd name="T7" fmla="*/ 55 h 322"/>
                <a:gd name="T8" fmla="*/ 7 w 1734"/>
                <a:gd name="T9" fmla="*/ 0 h 322"/>
              </a:gdLst>
              <a:ahLst/>
              <a:cxnLst>
                <a:cxn ang="0">
                  <a:pos x="T0" y="T1"/>
                </a:cxn>
                <a:cxn ang="0">
                  <a:pos x="T2" y="T3"/>
                </a:cxn>
                <a:cxn ang="0">
                  <a:pos x="T4" y="T5"/>
                </a:cxn>
                <a:cxn ang="0">
                  <a:pos x="T6" y="T7"/>
                </a:cxn>
                <a:cxn ang="0">
                  <a:pos x="T8" y="T9"/>
                </a:cxn>
              </a:cxnLst>
              <a:rect l="0" t="0" r="r" b="b"/>
              <a:pathLst>
                <a:path w="1734" h="322">
                  <a:moveTo>
                    <a:pt x="7" y="0"/>
                  </a:moveTo>
                  <a:lnTo>
                    <a:pt x="1734" y="270"/>
                  </a:lnTo>
                  <a:lnTo>
                    <a:pt x="1727" y="322"/>
                  </a:lnTo>
                  <a:lnTo>
                    <a:pt x="0" y="55"/>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p:nvSpPr>
          <p:spPr bwMode="auto">
            <a:xfrm>
              <a:off x="3194481" y="2792708"/>
              <a:ext cx="2752725" cy="511175"/>
            </a:xfrm>
            <a:custGeom>
              <a:avLst/>
              <a:gdLst>
                <a:gd name="T0" fmla="*/ 7 w 1734"/>
                <a:gd name="T1" fmla="*/ 0 h 322"/>
                <a:gd name="T2" fmla="*/ 1734 w 1734"/>
                <a:gd name="T3" fmla="*/ 270 h 322"/>
                <a:gd name="T4" fmla="*/ 1726 w 1734"/>
                <a:gd name="T5" fmla="*/ 322 h 322"/>
                <a:gd name="T6" fmla="*/ 0 w 1734"/>
                <a:gd name="T7" fmla="*/ 55 h 322"/>
                <a:gd name="T8" fmla="*/ 7 w 1734"/>
                <a:gd name="T9" fmla="*/ 0 h 322"/>
              </a:gdLst>
              <a:ahLst/>
              <a:cxnLst>
                <a:cxn ang="0">
                  <a:pos x="T0" y="T1"/>
                </a:cxn>
                <a:cxn ang="0">
                  <a:pos x="T2" y="T3"/>
                </a:cxn>
                <a:cxn ang="0">
                  <a:pos x="T4" y="T5"/>
                </a:cxn>
                <a:cxn ang="0">
                  <a:pos x="T6" y="T7"/>
                </a:cxn>
                <a:cxn ang="0">
                  <a:pos x="T8" y="T9"/>
                </a:cxn>
              </a:cxnLst>
              <a:rect l="0" t="0" r="r" b="b"/>
              <a:pathLst>
                <a:path w="1734" h="322">
                  <a:moveTo>
                    <a:pt x="7" y="0"/>
                  </a:moveTo>
                  <a:lnTo>
                    <a:pt x="1734" y="270"/>
                  </a:lnTo>
                  <a:lnTo>
                    <a:pt x="1726" y="322"/>
                  </a:lnTo>
                  <a:lnTo>
                    <a:pt x="0" y="55"/>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p:nvSpPr>
          <p:spPr bwMode="auto">
            <a:xfrm>
              <a:off x="3170668" y="2940345"/>
              <a:ext cx="2752725" cy="511175"/>
            </a:xfrm>
            <a:custGeom>
              <a:avLst/>
              <a:gdLst>
                <a:gd name="T0" fmla="*/ 7 w 1734"/>
                <a:gd name="T1" fmla="*/ 0 h 322"/>
                <a:gd name="T2" fmla="*/ 1734 w 1734"/>
                <a:gd name="T3" fmla="*/ 269 h 322"/>
                <a:gd name="T4" fmla="*/ 1727 w 1734"/>
                <a:gd name="T5" fmla="*/ 322 h 322"/>
                <a:gd name="T6" fmla="*/ 0 w 1734"/>
                <a:gd name="T7" fmla="*/ 54 h 322"/>
                <a:gd name="T8" fmla="*/ 7 w 1734"/>
                <a:gd name="T9" fmla="*/ 0 h 322"/>
              </a:gdLst>
              <a:ahLst/>
              <a:cxnLst>
                <a:cxn ang="0">
                  <a:pos x="T0" y="T1"/>
                </a:cxn>
                <a:cxn ang="0">
                  <a:pos x="T2" y="T3"/>
                </a:cxn>
                <a:cxn ang="0">
                  <a:pos x="T4" y="T5"/>
                </a:cxn>
                <a:cxn ang="0">
                  <a:pos x="T6" y="T7"/>
                </a:cxn>
                <a:cxn ang="0">
                  <a:pos x="T8" y="T9"/>
                </a:cxn>
              </a:cxnLst>
              <a:rect l="0" t="0" r="r" b="b"/>
              <a:pathLst>
                <a:path w="1734" h="322">
                  <a:moveTo>
                    <a:pt x="7" y="0"/>
                  </a:moveTo>
                  <a:lnTo>
                    <a:pt x="1734" y="269"/>
                  </a:lnTo>
                  <a:lnTo>
                    <a:pt x="1727" y="322"/>
                  </a:lnTo>
                  <a:lnTo>
                    <a:pt x="0" y="54"/>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a:off x="3145268" y="3086395"/>
              <a:ext cx="2755900" cy="511175"/>
            </a:xfrm>
            <a:custGeom>
              <a:avLst/>
              <a:gdLst>
                <a:gd name="T0" fmla="*/ 9 w 1736"/>
                <a:gd name="T1" fmla="*/ 0 h 322"/>
                <a:gd name="T2" fmla="*/ 1736 w 1736"/>
                <a:gd name="T3" fmla="*/ 270 h 322"/>
                <a:gd name="T4" fmla="*/ 1729 w 1736"/>
                <a:gd name="T5" fmla="*/ 322 h 322"/>
                <a:gd name="T6" fmla="*/ 0 w 1736"/>
                <a:gd name="T7" fmla="*/ 52 h 322"/>
                <a:gd name="T8" fmla="*/ 9 w 1736"/>
                <a:gd name="T9" fmla="*/ 0 h 322"/>
              </a:gdLst>
              <a:ahLst/>
              <a:cxnLst>
                <a:cxn ang="0">
                  <a:pos x="T0" y="T1"/>
                </a:cxn>
                <a:cxn ang="0">
                  <a:pos x="T2" y="T3"/>
                </a:cxn>
                <a:cxn ang="0">
                  <a:pos x="T4" y="T5"/>
                </a:cxn>
                <a:cxn ang="0">
                  <a:pos x="T6" y="T7"/>
                </a:cxn>
                <a:cxn ang="0">
                  <a:pos x="T8" y="T9"/>
                </a:cxn>
              </a:cxnLst>
              <a:rect l="0" t="0" r="r" b="b"/>
              <a:pathLst>
                <a:path w="1736" h="322">
                  <a:moveTo>
                    <a:pt x="9" y="0"/>
                  </a:moveTo>
                  <a:lnTo>
                    <a:pt x="1736" y="270"/>
                  </a:lnTo>
                  <a:lnTo>
                    <a:pt x="1729" y="322"/>
                  </a:lnTo>
                  <a:lnTo>
                    <a:pt x="0" y="52"/>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p:nvSpPr>
          <p:spPr bwMode="auto">
            <a:xfrm>
              <a:off x="3123043" y="3232445"/>
              <a:ext cx="2755900" cy="511175"/>
            </a:xfrm>
            <a:custGeom>
              <a:avLst/>
              <a:gdLst>
                <a:gd name="T0" fmla="*/ 9 w 1736"/>
                <a:gd name="T1" fmla="*/ 0 h 322"/>
                <a:gd name="T2" fmla="*/ 1736 w 1736"/>
                <a:gd name="T3" fmla="*/ 270 h 322"/>
                <a:gd name="T4" fmla="*/ 1729 w 1736"/>
                <a:gd name="T5" fmla="*/ 322 h 322"/>
                <a:gd name="T6" fmla="*/ 0 w 1736"/>
                <a:gd name="T7" fmla="*/ 52 h 322"/>
                <a:gd name="T8" fmla="*/ 9 w 1736"/>
                <a:gd name="T9" fmla="*/ 0 h 322"/>
              </a:gdLst>
              <a:ahLst/>
              <a:cxnLst>
                <a:cxn ang="0">
                  <a:pos x="T0" y="T1"/>
                </a:cxn>
                <a:cxn ang="0">
                  <a:pos x="T2" y="T3"/>
                </a:cxn>
                <a:cxn ang="0">
                  <a:pos x="T4" y="T5"/>
                </a:cxn>
                <a:cxn ang="0">
                  <a:pos x="T6" y="T7"/>
                </a:cxn>
                <a:cxn ang="0">
                  <a:pos x="T8" y="T9"/>
                </a:cxn>
              </a:cxnLst>
              <a:rect l="0" t="0" r="r" b="b"/>
              <a:pathLst>
                <a:path w="1736" h="322">
                  <a:moveTo>
                    <a:pt x="9" y="0"/>
                  </a:moveTo>
                  <a:lnTo>
                    <a:pt x="1736" y="270"/>
                  </a:lnTo>
                  <a:lnTo>
                    <a:pt x="1729" y="322"/>
                  </a:lnTo>
                  <a:lnTo>
                    <a:pt x="0" y="52"/>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p:nvSpPr>
          <p:spPr bwMode="auto">
            <a:xfrm>
              <a:off x="3099231" y="3380083"/>
              <a:ext cx="2757488" cy="509588"/>
            </a:xfrm>
            <a:custGeom>
              <a:avLst/>
              <a:gdLst>
                <a:gd name="T0" fmla="*/ 10 w 1737"/>
                <a:gd name="T1" fmla="*/ 0 h 321"/>
                <a:gd name="T2" fmla="*/ 1737 w 1737"/>
                <a:gd name="T3" fmla="*/ 269 h 321"/>
                <a:gd name="T4" fmla="*/ 1730 w 1737"/>
                <a:gd name="T5" fmla="*/ 321 h 321"/>
                <a:gd name="T6" fmla="*/ 0 w 1737"/>
                <a:gd name="T7" fmla="*/ 52 h 321"/>
                <a:gd name="T8" fmla="*/ 10 w 1737"/>
                <a:gd name="T9" fmla="*/ 0 h 321"/>
              </a:gdLst>
              <a:ahLst/>
              <a:cxnLst>
                <a:cxn ang="0">
                  <a:pos x="T0" y="T1"/>
                </a:cxn>
                <a:cxn ang="0">
                  <a:pos x="T2" y="T3"/>
                </a:cxn>
                <a:cxn ang="0">
                  <a:pos x="T4" y="T5"/>
                </a:cxn>
                <a:cxn ang="0">
                  <a:pos x="T6" y="T7"/>
                </a:cxn>
                <a:cxn ang="0">
                  <a:pos x="T8" y="T9"/>
                </a:cxn>
              </a:cxnLst>
              <a:rect l="0" t="0" r="r" b="b"/>
              <a:pathLst>
                <a:path w="1737" h="321">
                  <a:moveTo>
                    <a:pt x="10" y="0"/>
                  </a:moveTo>
                  <a:lnTo>
                    <a:pt x="1737" y="269"/>
                  </a:lnTo>
                  <a:lnTo>
                    <a:pt x="1730" y="321"/>
                  </a:lnTo>
                  <a:lnTo>
                    <a:pt x="0" y="52"/>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3077006" y="3526133"/>
              <a:ext cx="2757488" cy="511175"/>
            </a:xfrm>
            <a:custGeom>
              <a:avLst/>
              <a:gdLst>
                <a:gd name="T0" fmla="*/ 10 w 1737"/>
                <a:gd name="T1" fmla="*/ 0 h 322"/>
                <a:gd name="T2" fmla="*/ 1737 w 1737"/>
                <a:gd name="T3" fmla="*/ 270 h 322"/>
                <a:gd name="T4" fmla="*/ 1729 w 1737"/>
                <a:gd name="T5" fmla="*/ 322 h 322"/>
                <a:gd name="T6" fmla="*/ 0 w 1737"/>
                <a:gd name="T7" fmla="*/ 52 h 322"/>
                <a:gd name="T8" fmla="*/ 10 w 1737"/>
                <a:gd name="T9" fmla="*/ 0 h 322"/>
              </a:gdLst>
              <a:ahLst/>
              <a:cxnLst>
                <a:cxn ang="0">
                  <a:pos x="T0" y="T1"/>
                </a:cxn>
                <a:cxn ang="0">
                  <a:pos x="T2" y="T3"/>
                </a:cxn>
                <a:cxn ang="0">
                  <a:pos x="T4" y="T5"/>
                </a:cxn>
                <a:cxn ang="0">
                  <a:pos x="T6" y="T7"/>
                </a:cxn>
                <a:cxn ang="0">
                  <a:pos x="T8" y="T9"/>
                </a:cxn>
              </a:cxnLst>
              <a:rect l="0" t="0" r="r" b="b"/>
              <a:pathLst>
                <a:path w="1737" h="322">
                  <a:moveTo>
                    <a:pt x="10" y="0"/>
                  </a:moveTo>
                  <a:lnTo>
                    <a:pt x="1737" y="270"/>
                  </a:lnTo>
                  <a:lnTo>
                    <a:pt x="1729" y="322"/>
                  </a:lnTo>
                  <a:lnTo>
                    <a:pt x="0" y="52"/>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p:nvSpPr>
          <p:spPr bwMode="auto">
            <a:xfrm>
              <a:off x="3054781" y="3672183"/>
              <a:ext cx="2755900" cy="511175"/>
            </a:xfrm>
            <a:custGeom>
              <a:avLst/>
              <a:gdLst>
                <a:gd name="T0" fmla="*/ 10 w 1736"/>
                <a:gd name="T1" fmla="*/ 0 h 322"/>
                <a:gd name="T2" fmla="*/ 1736 w 1736"/>
                <a:gd name="T3" fmla="*/ 270 h 322"/>
                <a:gd name="T4" fmla="*/ 1727 w 1736"/>
                <a:gd name="T5" fmla="*/ 322 h 322"/>
                <a:gd name="T6" fmla="*/ 0 w 1736"/>
                <a:gd name="T7" fmla="*/ 52 h 322"/>
                <a:gd name="T8" fmla="*/ 10 w 1736"/>
                <a:gd name="T9" fmla="*/ 0 h 322"/>
              </a:gdLst>
              <a:ahLst/>
              <a:cxnLst>
                <a:cxn ang="0">
                  <a:pos x="T0" y="T1"/>
                </a:cxn>
                <a:cxn ang="0">
                  <a:pos x="T2" y="T3"/>
                </a:cxn>
                <a:cxn ang="0">
                  <a:pos x="T4" y="T5"/>
                </a:cxn>
                <a:cxn ang="0">
                  <a:pos x="T6" y="T7"/>
                </a:cxn>
                <a:cxn ang="0">
                  <a:pos x="T8" y="T9"/>
                </a:cxn>
              </a:cxnLst>
              <a:rect l="0" t="0" r="r" b="b"/>
              <a:pathLst>
                <a:path w="1736" h="322">
                  <a:moveTo>
                    <a:pt x="10" y="0"/>
                  </a:moveTo>
                  <a:lnTo>
                    <a:pt x="1736" y="270"/>
                  </a:lnTo>
                  <a:lnTo>
                    <a:pt x="1727" y="322"/>
                  </a:lnTo>
                  <a:lnTo>
                    <a:pt x="0" y="52"/>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p:nvSpPr>
          <p:spPr bwMode="auto">
            <a:xfrm>
              <a:off x="3032556" y="3818233"/>
              <a:ext cx="1385888" cy="296863"/>
            </a:xfrm>
            <a:custGeom>
              <a:avLst/>
              <a:gdLst>
                <a:gd name="T0" fmla="*/ 9 w 873"/>
                <a:gd name="T1" fmla="*/ 0 h 187"/>
                <a:gd name="T2" fmla="*/ 873 w 873"/>
                <a:gd name="T3" fmla="*/ 135 h 187"/>
                <a:gd name="T4" fmla="*/ 863 w 873"/>
                <a:gd name="T5" fmla="*/ 187 h 187"/>
                <a:gd name="T6" fmla="*/ 0 w 873"/>
                <a:gd name="T7" fmla="*/ 53 h 187"/>
                <a:gd name="T8" fmla="*/ 9 w 873"/>
                <a:gd name="T9" fmla="*/ 0 h 187"/>
              </a:gdLst>
              <a:ahLst/>
              <a:cxnLst>
                <a:cxn ang="0">
                  <a:pos x="T0" y="T1"/>
                </a:cxn>
                <a:cxn ang="0">
                  <a:pos x="T2" y="T3"/>
                </a:cxn>
                <a:cxn ang="0">
                  <a:pos x="T4" y="T5"/>
                </a:cxn>
                <a:cxn ang="0">
                  <a:pos x="T6" y="T7"/>
                </a:cxn>
                <a:cxn ang="0">
                  <a:pos x="T8" y="T9"/>
                </a:cxn>
              </a:cxnLst>
              <a:rect l="0" t="0" r="r" b="b"/>
              <a:pathLst>
                <a:path w="873" h="187">
                  <a:moveTo>
                    <a:pt x="9" y="0"/>
                  </a:moveTo>
                  <a:lnTo>
                    <a:pt x="873" y="135"/>
                  </a:lnTo>
                  <a:lnTo>
                    <a:pt x="863" y="187"/>
                  </a:lnTo>
                  <a:lnTo>
                    <a:pt x="0" y="53"/>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707368" y="5975645"/>
              <a:ext cx="773113" cy="774700"/>
            </a:xfrm>
            <a:custGeom>
              <a:avLst/>
              <a:gdLst>
                <a:gd name="T0" fmla="*/ 118 w 206"/>
                <a:gd name="T1" fmla="*/ 8 h 206"/>
                <a:gd name="T2" fmla="*/ 198 w 206"/>
                <a:gd name="T3" fmla="*/ 118 h 206"/>
                <a:gd name="T4" fmla="*/ 89 w 206"/>
                <a:gd name="T5" fmla="*/ 198 h 206"/>
                <a:gd name="T6" fmla="*/ 9 w 206"/>
                <a:gd name="T7" fmla="*/ 88 h 206"/>
                <a:gd name="T8" fmla="*/ 118 w 206"/>
                <a:gd name="T9" fmla="*/ 8 h 206"/>
              </a:gdLst>
              <a:ahLst/>
              <a:cxnLst>
                <a:cxn ang="0">
                  <a:pos x="T0" y="T1"/>
                </a:cxn>
                <a:cxn ang="0">
                  <a:pos x="T2" y="T3"/>
                </a:cxn>
                <a:cxn ang="0">
                  <a:pos x="T4" y="T5"/>
                </a:cxn>
                <a:cxn ang="0">
                  <a:pos x="T6" y="T7"/>
                </a:cxn>
                <a:cxn ang="0">
                  <a:pos x="T8" y="T9"/>
                </a:cxn>
              </a:cxnLst>
              <a:rect l="0" t="0" r="r" b="b"/>
              <a:pathLst>
                <a:path w="206" h="206">
                  <a:moveTo>
                    <a:pt x="118" y="8"/>
                  </a:moveTo>
                  <a:cubicBezTo>
                    <a:pt x="170" y="17"/>
                    <a:pt x="206" y="66"/>
                    <a:pt x="198" y="118"/>
                  </a:cubicBezTo>
                  <a:cubicBezTo>
                    <a:pt x="190" y="170"/>
                    <a:pt x="141" y="206"/>
                    <a:pt x="89" y="198"/>
                  </a:cubicBezTo>
                  <a:cubicBezTo>
                    <a:pt x="36" y="190"/>
                    <a:pt x="0" y="141"/>
                    <a:pt x="9" y="88"/>
                  </a:cubicBezTo>
                  <a:cubicBezTo>
                    <a:pt x="17" y="36"/>
                    <a:pt x="66" y="0"/>
                    <a:pt x="118"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751818" y="6362995"/>
              <a:ext cx="342900" cy="266700"/>
            </a:xfrm>
            <a:custGeom>
              <a:avLst/>
              <a:gdLst>
                <a:gd name="T0" fmla="*/ 27 w 91"/>
                <a:gd name="T1" fmla="*/ 71 h 71"/>
                <a:gd name="T2" fmla="*/ 0 w 91"/>
                <a:gd name="T3" fmla="*/ 30 h 71"/>
                <a:gd name="T4" fmla="*/ 91 w 91"/>
                <a:gd name="T5" fmla="*/ 0 h 71"/>
                <a:gd name="T6" fmla="*/ 27 w 91"/>
                <a:gd name="T7" fmla="*/ 71 h 71"/>
              </a:gdLst>
              <a:ahLst/>
              <a:cxnLst>
                <a:cxn ang="0">
                  <a:pos x="T0" y="T1"/>
                </a:cxn>
                <a:cxn ang="0">
                  <a:pos x="T2" y="T3"/>
                </a:cxn>
                <a:cxn ang="0">
                  <a:pos x="T4" y="T5"/>
                </a:cxn>
                <a:cxn ang="0">
                  <a:pos x="T6" y="T7"/>
                </a:cxn>
              </a:cxnLst>
              <a:rect l="0" t="0" r="r" b="b"/>
              <a:pathLst>
                <a:path w="91" h="71">
                  <a:moveTo>
                    <a:pt x="27" y="71"/>
                  </a:moveTo>
                  <a:cubicBezTo>
                    <a:pt x="15" y="60"/>
                    <a:pt x="5" y="46"/>
                    <a:pt x="0" y="30"/>
                  </a:cubicBezTo>
                  <a:cubicBezTo>
                    <a:pt x="91" y="0"/>
                    <a:pt x="91" y="0"/>
                    <a:pt x="91" y="0"/>
                  </a:cubicBezTo>
                  <a:lnTo>
                    <a:pt x="27" y="7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4729593" y="6047083"/>
              <a:ext cx="365125" cy="428625"/>
            </a:xfrm>
            <a:custGeom>
              <a:avLst/>
              <a:gdLst>
                <a:gd name="T0" fmla="*/ 6 w 97"/>
                <a:gd name="T1" fmla="*/ 114 h 114"/>
                <a:gd name="T2" fmla="*/ 3 w 97"/>
                <a:gd name="T3" fmla="*/ 69 h 114"/>
                <a:gd name="T4" fmla="*/ 51 w 97"/>
                <a:gd name="T5" fmla="*/ 0 h 114"/>
                <a:gd name="T6" fmla="*/ 97 w 97"/>
                <a:gd name="T7" fmla="*/ 84 h 114"/>
                <a:gd name="T8" fmla="*/ 6 w 97"/>
                <a:gd name="T9" fmla="*/ 114 h 114"/>
              </a:gdLst>
              <a:ahLst/>
              <a:cxnLst>
                <a:cxn ang="0">
                  <a:pos x="T0" y="T1"/>
                </a:cxn>
                <a:cxn ang="0">
                  <a:pos x="T2" y="T3"/>
                </a:cxn>
                <a:cxn ang="0">
                  <a:pos x="T4" y="T5"/>
                </a:cxn>
                <a:cxn ang="0">
                  <a:pos x="T6" y="T7"/>
                </a:cxn>
                <a:cxn ang="0">
                  <a:pos x="T8" y="T9"/>
                </a:cxn>
              </a:cxnLst>
              <a:rect l="0" t="0" r="r" b="b"/>
              <a:pathLst>
                <a:path w="97" h="114">
                  <a:moveTo>
                    <a:pt x="6" y="114"/>
                  </a:moveTo>
                  <a:cubicBezTo>
                    <a:pt x="2" y="100"/>
                    <a:pt x="0" y="85"/>
                    <a:pt x="3" y="69"/>
                  </a:cubicBezTo>
                  <a:cubicBezTo>
                    <a:pt x="7" y="39"/>
                    <a:pt x="26" y="14"/>
                    <a:pt x="51" y="0"/>
                  </a:cubicBezTo>
                  <a:cubicBezTo>
                    <a:pt x="97" y="84"/>
                    <a:pt x="97" y="84"/>
                    <a:pt x="97" y="84"/>
                  </a:cubicBezTo>
                  <a:lnTo>
                    <a:pt x="6" y="1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4921681" y="5994695"/>
              <a:ext cx="228600" cy="368300"/>
            </a:xfrm>
            <a:custGeom>
              <a:avLst/>
              <a:gdLst>
                <a:gd name="T0" fmla="*/ 0 w 61"/>
                <a:gd name="T1" fmla="*/ 14 h 98"/>
                <a:gd name="T2" fmla="*/ 61 w 61"/>
                <a:gd name="T3" fmla="*/ 3 h 98"/>
                <a:gd name="T4" fmla="*/ 46 w 61"/>
                <a:gd name="T5" fmla="*/ 98 h 98"/>
                <a:gd name="T6" fmla="*/ 0 w 61"/>
                <a:gd name="T7" fmla="*/ 14 h 98"/>
              </a:gdLst>
              <a:ahLst/>
              <a:cxnLst>
                <a:cxn ang="0">
                  <a:pos x="T0" y="T1"/>
                </a:cxn>
                <a:cxn ang="0">
                  <a:pos x="T2" y="T3"/>
                </a:cxn>
                <a:cxn ang="0">
                  <a:pos x="T4" y="T5"/>
                </a:cxn>
                <a:cxn ang="0">
                  <a:pos x="T6" y="T7"/>
                </a:cxn>
              </a:cxnLst>
              <a:rect l="0" t="0" r="r" b="b"/>
              <a:pathLst>
                <a:path w="61" h="98">
                  <a:moveTo>
                    <a:pt x="0" y="14"/>
                  </a:moveTo>
                  <a:cubicBezTo>
                    <a:pt x="18" y="4"/>
                    <a:pt x="39" y="0"/>
                    <a:pt x="61" y="3"/>
                  </a:cubicBezTo>
                  <a:cubicBezTo>
                    <a:pt x="46" y="98"/>
                    <a:pt x="46" y="98"/>
                    <a:pt x="46" y="98"/>
                  </a:cubicBezTo>
                  <a:lnTo>
                    <a:pt x="0" y="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p:nvSpPr>
          <p:spPr bwMode="auto">
            <a:xfrm>
              <a:off x="5094718" y="6005808"/>
              <a:ext cx="292100" cy="357188"/>
            </a:xfrm>
            <a:custGeom>
              <a:avLst/>
              <a:gdLst>
                <a:gd name="T0" fmla="*/ 15 w 78"/>
                <a:gd name="T1" fmla="*/ 0 h 95"/>
                <a:gd name="T2" fmla="*/ 0 w 78"/>
                <a:gd name="T3" fmla="*/ 95 h 95"/>
                <a:gd name="T4" fmla="*/ 78 w 78"/>
                <a:gd name="T5" fmla="*/ 39 h 95"/>
                <a:gd name="T6" fmla="*/ 15 w 78"/>
                <a:gd name="T7" fmla="*/ 0 h 95"/>
              </a:gdLst>
              <a:ahLst/>
              <a:cxnLst>
                <a:cxn ang="0">
                  <a:pos x="T0" y="T1"/>
                </a:cxn>
                <a:cxn ang="0">
                  <a:pos x="T2" y="T3"/>
                </a:cxn>
                <a:cxn ang="0">
                  <a:pos x="T4" y="T5"/>
                </a:cxn>
                <a:cxn ang="0">
                  <a:pos x="T6" y="T7"/>
                </a:cxn>
              </a:cxnLst>
              <a:rect l="0" t="0" r="r" b="b"/>
              <a:pathLst>
                <a:path w="78" h="95">
                  <a:moveTo>
                    <a:pt x="15" y="0"/>
                  </a:moveTo>
                  <a:cubicBezTo>
                    <a:pt x="0" y="95"/>
                    <a:pt x="0" y="95"/>
                    <a:pt x="0" y="95"/>
                  </a:cubicBezTo>
                  <a:cubicBezTo>
                    <a:pt x="78" y="39"/>
                    <a:pt x="78" y="39"/>
                    <a:pt x="78" y="39"/>
                  </a:cubicBezTo>
                  <a:cubicBezTo>
                    <a:pt x="64" y="19"/>
                    <a:pt x="41" y="5"/>
                    <a:pt x="15"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p:cNvSpPr>
            <p:nvPr/>
          </p:nvSpPr>
          <p:spPr bwMode="auto">
            <a:xfrm>
              <a:off x="2637268" y="6407445"/>
              <a:ext cx="1638300" cy="296863"/>
            </a:xfrm>
            <a:custGeom>
              <a:avLst/>
              <a:gdLst>
                <a:gd name="T0" fmla="*/ 5 w 1032"/>
                <a:gd name="T1" fmla="*/ 0 h 187"/>
                <a:gd name="T2" fmla="*/ 1032 w 1032"/>
                <a:gd name="T3" fmla="*/ 161 h 187"/>
                <a:gd name="T4" fmla="*/ 1027 w 1032"/>
                <a:gd name="T5" fmla="*/ 187 h 187"/>
                <a:gd name="T6" fmla="*/ 0 w 1032"/>
                <a:gd name="T7" fmla="*/ 26 h 187"/>
                <a:gd name="T8" fmla="*/ 5 w 1032"/>
                <a:gd name="T9" fmla="*/ 0 h 187"/>
              </a:gdLst>
              <a:ahLst/>
              <a:cxnLst>
                <a:cxn ang="0">
                  <a:pos x="T0" y="T1"/>
                </a:cxn>
                <a:cxn ang="0">
                  <a:pos x="T2" y="T3"/>
                </a:cxn>
                <a:cxn ang="0">
                  <a:pos x="T4" y="T5"/>
                </a:cxn>
                <a:cxn ang="0">
                  <a:pos x="T6" y="T7"/>
                </a:cxn>
                <a:cxn ang="0">
                  <a:pos x="T8" y="T9"/>
                </a:cxn>
              </a:cxnLst>
              <a:rect l="0" t="0" r="r" b="b"/>
              <a:pathLst>
                <a:path w="1032" h="187">
                  <a:moveTo>
                    <a:pt x="5" y="0"/>
                  </a:moveTo>
                  <a:lnTo>
                    <a:pt x="1032" y="161"/>
                  </a:lnTo>
                  <a:lnTo>
                    <a:pt x="1027" y="187"/>
                  </a:lnTo>
                  <a:lnTo>
                    <a:pt x="0" y="26"/>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2645206" y="5532733"/>
              <a:ext cx="425450" cy="920750"/>
            </a:xfrm>
            <a:custGeom>
              <a:avLst/>
              <a:gdLst>
                <a:gd name="T0" fmla="*/ 85 w 268"/>
                <a:gd name="T1" fmla="*/ 0 h 580"/>
                <a:gd name="T2" fmla="*/ 268 w 268"/>
                <a:gd name="T3" fmla="*/ 28 h 580"/>
                <a:gd name="T4" fmla="*/ 182 w 268"/>
                <a:gd name="T5" fmla="*/ 580 h 580"/>
                <a:gd name="T6" fmla="*/ 0 w 268"/>
                <a:gd name="T7" fmla="*/ 551 h 580"/>
                <a:gd name="T8" fmla="*/ 85 w 268"/>
                <a:gd name="T9" fmla="*/ 0 h 580"/>
              </a:gdLst>
              <a:ahLst/>
              <a:cxnLst>
                <a:cxn ang="0">
                  <a:pos x="T0" y="T1"/>
                </a:cxn>
                <a:cxn ang="0">
                  <a:pos x="T2" y="T3"/>
                </a:cxn>
                <a:cxn ang="0">
                  <a:pos x="T4" y="T5"/>
                </a:cxn>
                <a:cxn ang="0">
                  <a:pos x="T6" y="T7"/>
                </a:cxn>
                <a:cxn ang="0">
                  <a:pos x="T8" y="T9"/>
                </a:cxn>
              </a:cxnLst>
              <a:rect l="0" t="0" r="r" b="b"/>
              <a:pathLst>
                <a:path w="268" h="580">
                  <a:moveTo>
                    <a:pt x="85" y="0"/>
                  </a:moveTo>
                  <a:lnTo>
                    <a:pt x="268" y="28"/>
                  </a:lnTo>
                  <a:lnTo>
                    <a:pt x="182" y="580"/>
                  </a:lnTo>
                  <a:lnTo>
                    <a:pt x="0" y="551"/>
                  </a:lnTo>
                  <a:lnTo>
                    <a:pt x="8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p:nvSpPr>
          <p:spPr bwMode="auto">
            <a:xfrm>
              <a:off x="2980168" y="5915320"/>
              <a:ext cx="374650" cy="590550"/>
            </a:xfrm>
            <a:custGeom>
              <a:avLst/>
              <a:gdLst>
                <a:gd name="T0" fmla="*/ 52 w 236"/>
                <a:gd name="T1" fmla="*/ 0 h 372"/>
                <a:gd name="T2" fmla="*/ 236 w 236"/>
                <a:gd name="T3" fmla="*/ 29 h 372"/>
                <a:gd name="T4" fmla="*/ 182 w 236"/>
                <a:gd name="T5" fmla="*/ 372 h 372"/>
                <a:gd name="T6" fmla="*/ 0 w 236"/>
                <a:gd name="T7" fmla="*/ 343 h 372"/>
                <a:gd name="T8" fmla="*/ 52 w 236"/>
                <a:gd name="T9" fmla="*/ 0 h 372"/>
              </a:gdLst>
              <a:ahLst/>
              <a:cxnLst>
                <a:cxn ang="0">
                  <a:pos x="T0" y="T1"/>
                </a:cxn>
                <a:cxn ang="0">
                  <a:pos x="T2" y="T3"/>
                </a:cxn>
                <a:cxn ang="0">
                  <a:pos x="T4" y="T5"/>
                </a:cxn>
                <a:cxn ang="0">
                  <a:pos x="T6" y="T7"/>
                </a:cxn>
                <a:cxn ang="0">
                  <a:pos x="T8" y="T9"/>
                </a:cxn>
              </a:cxnLst>
              <a:rect l="0" t="0" r="r" b="b"/>
              <a:pathLst>
                <a:path w="236" h="372">
                  <a:moveTo>
                    <a:pt x="52" y="0"/>
                  </a:moveTo>
                  <a:lnTo>
                    <a:pt x="236" y="29"/>
                  </a:lnTo>
                  <a:lnTo>
                    <a:pt x="182" y="372"/>
                  </a:lnTo>
                  <a:lnTo>
                    <a:pt x="0" y="343"/>
                  </a:lnTo>
                  <a:lnTo>
                    <a:pt x="5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p:nvSpPr>
          <p:spPr bwMode="auto">
            <a:xfrm>
              <a:off x="3313543" y="6151858"/>
              <a:ext cx="346075" cy="406400"/>
            </a:xfrm>
            <a:custGeom>
              <a:avLst/>
              <a:gdLst>
                <a:gd name="T0" fmla="*/ 36 w 218"/>
                <a:gd name="T1" fmla="*/ 0 h 256"/>
                <a:gd name="T2" fmla="*/ 218 w 218"/>
                <a:gd name="T3" fmla="*/ 29 h 256"/>
                <a:gd name="T4" fmla="*/ 182 w 218"/>
                <a:gd name="T5" fmla="*/ 256 h 256"/>
                <a:gd name="T6" fmla="*/ 0 w 218"/>
                <a:gd name="T7" fmla="*/ 227 h 256"/>
                <a:gd name="T8" fmla="*/ 36 w 218"/>
                <a:gd name="T9" fmla="*/ 0 h 256"/>
              </a:gdLst>
              <a:ahLst/>
              <a:cxnLst>
                <a:cxn ang="0">
                  <a:pos x="T0" y="T1"/>
                </a:cxn>
                <a:cxn ang="0">
                  <a:pos x="T2" y="T3"/>
                </a:cxn>
                <a:cxn ang="0">
                  <a:pos x="T4" y="T5"/>
                </a:cxn>
                <a:cxn ang="0">
                  <a:pos x="T6" y="T7"/>
                </a:cxn>
                <a:cxn ang="0">
                  <a:pos x="T8" y="T9"/>
                </a:cxn>
              </a:cxnLst>
              <a:rect l="0" t="0" r="r" b="b"/>
              <a:pathLst>
                <a:path w="218" h="256">
                  <a:moveTo>
                    <a:pt x="36" y="0"/>
                  </a:moveTo>
                  <a:lnTo>
                    <a:pt x="218" y="29"/>
                  </a:lnTo>
                  <a:lnTo>
                    <a:pt x="182" y="256"/>
                  </a:lnTo>
                  <a:lnTo>
                    <a:pt x="0" y="227"/>
                  </a:lnTo>
                  <a:lnTo>
                    <a:pt x="3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p:nvSpPr>
          <p:spPr bwMode="auto">
            <a:xfrm>
              <a:off x="3648506" y="6035970"/>
              <a:ext cx="374650" cy="574675"/>
            </a:xfrm>
            <a:custGeom>
              <a:avLst/>
              <a:gdLst>
                <a:gd name="T0" fmla="*/ 52 w 236"/>
                <a:gd name="T1" fmla="*/ 0 h 362"/>
                <a:gd name="T2" fmla="*/ 236 w 236"/>
                <a:gd name="T3" fmla="*/ 28 h 362"/>
                <a:gd name="T4" fmla="*/ 184 w 236"/>
                <a:gd name="T5" fmla="*/ 362 h 362"/>
                <a:gd name="T6" fmla="*/ 0 w 236"/>
                <a:gd name="T7" fmla="*/ 334 h 362"/>
                <a:gd name="T8" fmla="*/ 52 w 236"/>
                <a:gd name="T9" fmla="*/ 0 h 362"/>
              </a:gdLst>
              <a:ahLst/>
              <a:cxnLst>
                <a:cxn ang="0">
                  <a:pos x="T0" y="T1"/>
                </a:cxn>
                <a:cxn ang="0">
                  <a:pos x="T2" y="T3"/>
                </a:cxn>
                <a:cxn ang="0">
                  <a:pos x="T4" y="T5"/>
                </a:cxn>
                <a:cxn ang="0">
                  <a:pos x="T6" y="T7"/>
                </a:cxn>
                <a:cxn ang="0">
                  <a:pos x="T8" y="T9"/>
                </a:cxn>
              </a:cxnLst>
              <a:rect l="0" t="0" r="r" b="b"/>
              <a:pathLst>
                <a:path w="236" h="362">
                  <a:moveTo>
                    <a:pt x="52" y="0"/>
                  </a:moveTo>
                  <a:lnTo>
                    <a:pt x="236" y="28"/>
                  </a:lnTo>
                  <a:lnTo>
                    <a:pt x="184" y="362"/>
                  </a:lnTo>
                  <a:lnTo>
                    <a:pt x="0" y="334"/>
                  </a:lnTo>
                  <a:lnTo>
                    <a:pt x="5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p:nvSpPr>
          <p:spPr bwMode="auto">
            <a:xfrm>
              <a:off x="3986643" y="6239170"/>
              <a:ext cx="349250" cy="423863"/>
            </a:xfrm>
            <a:custGeom>
              <a:avLst/>
              <a:gdLst>
                <a:gd name="T0" fmla="*/ 35 w 220"/>
                <a:gd name="T1" fmla="*/ 0 h 267"/>
                <a:gd name="T2" fmla="*/ 220 w 220"/>
                <a:gd name="T3" fmla="*/ 28 h 267"/>
                <a:gd name="T4" fmla="*/ 182 w 220"/>
                <a:gd name="T5" fmla="*/ 267 h 267"/>
                <a:gd name="T6" fmla="*/ 0 w 220"/>
                <a:gd name="T7" fmla="*/ 239 h 267"/>
                <a:gd name="T8" fmla="*/ 35 w 220"/>
                <a:gd name="T9" fmla="*/ 0 h 267"/>
              </a:gdLst>
              <a:ahLst/>
              <a:cxnLst>
                <a:cxn ang="0">
                  <a:pos x="T0" y="T1"/>
                </a:cxn>
                <a:cxn ang="0">
                  <a:pos x="T2" y="T3"/>
                </a:cxn>
                <a:cxn ang="0">
                  <a:pos x="T4" y="T5"/>
                </a:cxn>
                <a:cxn ang="0">
                  <a:pos x="T6" y="T7"/>
                </a:cxn>
                <a:cxn ang="0">
                  <a:pos x="T8" y="T9"/>
                </a:cxn>
              </a:cxnLst>
              <a:rect l="0" t="0" r="r" b="b"/>
              <a:pathLst>
                <a:path w="220" h="267">
                  <a:moveTo>
                    <a:pt x="35" y="0"/>
                  </a:moveTo>
                  <a:lnTo>
                    <a:pt x="220" y="28"/>
                  </a:lnTo>
                  <a:lnTo>
                    <a:pt x="182" y="267"/>
                  </a:lnTo>
                  <a:lnTo>
                    <a:pt x="0" y="239"/>
                  </a:lnTo>
                  <a:lnTo>
                    <a:pt x="35"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p:nvSpPr>
          <p:spPr bwMode="auto">
            <a:xfrm>
              <a:off x="4691493" y="6726533"/>
              <a:ext cx="150813" cy="65088"/>
            </a:xfrm>
            <a:custGeom>
              <a:avLst/>
              <a:gdLst>
                <a:gd name="T0" fmla="*/ 3 w 95"/>
                <a:gd name="T1" fmla="*/ 0 h 41"/>
                <a:gd name="T2" fmla="*/ 95 w 95"/>
                <a:gd name="T3" fmla="*/ 15 h 41"/>
                <a:gd name="T4" fmla="*/ 93 w 95"/>
                <a:gd name="T5" fmla="*/ 41 h 41"/>
                <a:gd name="T6" fmla="*/ 0 w 95"/>
                <a:gd name="T7" fmla="*/ 26 h 41"/>
                <a:gd name="T8" fmla="*/ 3 w 95"/>
                <a:gd name="T9" fmla="*/ 0 h 41"/>
              </a:gdLst>
              <a:ahLst/>
              <a:cxnLst>
                <a:cxn ang="0">
                  <a:pos x="T0" y="T1"/>
                </a:cxn>
                <a:cxn ang="0">
                  <a:pos x="T2" y="T3"/>
                </a:cxn>
                <a:cxn ang="0">
                  <a:pos x="T4" y="T5"/>
                </a:cxn>
                <a:cxn ang="0">
                  <a:pos x="T6" y="T7"/>
                </a:cxn>
                <a:cxn ang="0">
                  <a:pos x="T8" y="T9"/>
                </a:cxn>
              </a:cxnLst>
              <a:rect l="0" t="0" r="r" b="b"/>
              <a:pathLst>
                <a:path w="95" h="41">
                  <a:moveTo>
                    <a:pt x="3" y="0"/>
                  </a:moveTo>
                  <a:lnTo>
                    <a:pt x="95" y="15"/>
                  </a:lnTo>
                  <a:lnTo>
                    <a:pt x="93" y="41"/>
                  </a:lnTo>
                  <a:lnTo>
                    <a:pt x="0" y="26"/>
                  </a:lnTo>
                  <a:lnTo>
                    <a:pt x="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p:nvSpPr>
          <p:spPr bwMode="auto">
            <a:xfrm>
              <a:off x="4905806" y="6761458"/>
              <a:ext cx="439738" cy="107950"/>
            </a:xfrm>
            <a:custGeom>
              <a:avLst/>
              <a:gdLst>
                <a:gd name="T0" fmla="*/ 3 w 277"/>
                <a:gd name="T1" fmla="*/ 0 h 68"/>
                <a:gd name="T2" fmla="*/ 277 w 277"/>
                <a:gd name="T3" fmla="*/ 42 h 68"/>
                <a:gd name="T4" fmla="*/ 272 w 277"/>
                <a:gd name="T5" fmla="*/ 68 h 68"/>
                <a:gd name="T6" fmla="*/ 0 w 277"/>
                <a:gd name="T7" fmla="*/ 26 h 68"/>
                <a:gd name="T8" fmla="*/ 3 w 277"/>
                <a:gd name="T9" fmla="*/ 0 h 68"/>
              </a:gdLst>
              <a:ahLst/>
              <a:cxnLst>
                <a:cxn ang="0">
                  <a:pos x="T0" y="T1"/>
                </a:cxn>
                <a:cxn ang="0">
                  <a:pos x="T2" y="T3"/>
                </a:cxn>
                <a:cxn ang="0">
                  <a:pos x="T4" y="T5"/>
                </a:cxn>
                <a:cxn ang="0">
                  <a:pos x="T6" y="T7"/>
                </a:cxn>
                <a:cxn ang="0">
                  <a:pos x="T8" y="T9"/>
                </a:cxn>
              </a:cxnLst>
              <a:rect l="0" t="0" r="r" b="b"/>
              <a:pathLst>
                <a:path w="277" h="68">
                  <a:moveTo>
                    <a:pt x="3" y="0"/>
                  </a:moveTo>
                  <a:lnTo>
                    <a:pt x="277" y="42"/>
                  </a:lnTo>
                  <a:lnTo>
                    <a:pt x="272" y="68"/>
                  </a:lnTo>
                  <a:lnTo>
                    <a:pt x="0" y="26"/>
                  </a:lnTo>
                  <a:lnTo>
                    <a:pt x="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p:nvSpPr>
          <p:spPr bwMode="auto">
            <a:xfrm>
              <a:off x="4831193" y="4554833"/>
              <a:ext cx="138113" cy="128588"/>
            </a:xfrm>
            <a:custGeom>
              <a:avLst/>
              <a:gdLst>
                <a:gd name="T0" fmla="*/ 9 w 87"/>
                <a:gd name="T1" fmla="*/ 0 h 81"/>
                <a:gd name="T2" fmla="*/ 87 w 87"/>
                <a:gd name="T3" fmla="*/ 12 h 81"/>
                <a:gd name="T4" fmla="*/ 78 w 87"/>
                <a:gd name="T5" fmla="*/ 81 h 81"/>
                <a:gd name="T6" fmla="*/ 0 w 87"/>
                <a:gd name="T7" fmla="*/ 69 h 81"/>
                <a:gd name="T8" fmla="*/ 9 w 87"/>
                <a:gd name="T9" fmla="*/ 0 h 81"/>
              </a:gdLst>
              <a:ahLst/>
              <a:cxnLst>
                <a:cxn ang="0">
                  <a:pos x="T0" y="T1"/>
                </a:cxn>
                <a:cxn ang="0">
                  <a:pos x="T2" y="T3"/>
                </a:cxn>
                <a:cxn ang="0">
                  <a:pos x="T4" y="T5"/>
                </a:cxn>
                <a:cxn ang="0">
                  <a:pos x="T6" y="T7"/>
                </a:cxn>
                <a:cxn ang="0">
                  <a:pos x="T8" y="T9"/>
                </a:cxn>
              </a:cxnLst>
              <a:rect l="0" t="0" r="r" b="b"/>
              <a:pathLst>
                <a:path w="87" h="81">
                  <a:moveTo>
                    <a:pt x="9" y="0"/>
                  </a:moveTo>
                  <a:lnTo>
                    <a:pt x="87" y="12"/>
                  </a:lnTo>
                  <a:lnTo>
                    <a:pt x="78" y="81"/>
                  </a:lnTo>
                  <a:lnTo>
                    <a:pt x="0" y="69"/>
                  </a:lnTo>
                  <a:lnTo>
                    <a:pt x="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p:nvSpPr>
          <p:spPr bwMode="auto">
            <a:xfrm>
              <a:off x="4801031" y="4735808"/>
              <a:ext cx="142875" cy="127000"/>
            </a:xfrm>
            <a:custGeom>
              <a:avLst/>
              <a:gdLst>
                <a:gd name="T0" fmla="*/ 12 w 90"/>
                <a:gd name="T1" fmla="*/ 0 h 80"/>
                <a:gd name="T2" fmla="*/ 90 w 90"/>
                <a:gd name="T3" fmla="*/ 12 h 80"/>
                <a:gd name="T4" fmla="*/ 78 w 90"/>
                <a:gd name="T5" fmla="*/ 80 h 80"/>
                <a:gd name="T6" fmla="*/ 0 w 90"/>
                <a:gd name="T7" fmla="*/ 69 h 80"/>
                <a:gd name="T8" fmla="*/ 12 w 90"/>
                <a:gd name="T9" fmla="*/ 0 h 80"/>
              </a:gdLst>
              <a:ahLst/>
              <a:cxnLst>
                <a:cxn ang="0">
                  <a:pos x="T0" y="T1"/>
                </a:cxn>
                <a:cxn ang="0">
                  <a:pos x="T2" y="T3"/>
                </a:cxn>
                <a:cxn ang="0">
                  <a:pos x="T4" y="T5"/>
                </a:cxn>
                <a:cxn ang="0">
                  <a:pos x="T6" y="T7"/>
                </a:cxn>
                <a:cxn ang="0">
                  <a:pos x="T8" y="T9"/>
                </a:cxn>
              </a:cxnLst>
              <a:rect l="0" t="0" r="r" b="b"/>
              <a:pathLst>
                <a:path w="90" h="80">
                  <a:moveTo>
                    <a:pt x="12" y="0"/>
                  </a:moveTo>
                  <a:lnTo>
                    <a:pt x="90" y="12"/>
                  </a:lnTo>
                  <a:lnTo>
                    <a:pt x="78" y="80"/>
                  </a:lnTo>
                  <a:lnTo>
                    <a:pt x="0" y="69"/>
                  </a:lnTo>
                  <a:lnTo>
                    <a:pt x="1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p:nvSpPr>
          <p:spPr bwMode="auto">
            <a:xfrm>
              <a:off x="4774043" y="4916783"/>
              <a:ext cx="139700" cy="127000"/>
            </a:xfrm>
            <a:custGeom>
              <a:avLst/>
              <a:gdLst>
                <a:gd name="T0" fmla="*/ 10 w 88"/>
                <a:gd name="T1" fmla="*/ 0 h 80"/>
                <a:gd name="T2" fmla="*/ 88 w 88"/>
                <a:gd name="T3" fmla="*/ 11 h 80"/>
                <a:gd name="T4" fmla="*/ 79 w 88"/>
                <a:gd name="T5" fmla="*/ 80 h 80"/>
                <a:gd name="T6" fmla="*/ 0 w 88"/>
                <a:gd name="T7" fmla="*/ 68 h 80"/>
                <a:gd name="T8" fmla="*/ 10 w 88"/>
                <a:gd name="T9" fmla="*/ 0 h 80"/>
              </a:gdLst>
              <a:ahLst/>
              <a:cxnLst>
                <a:cxn ang="0">
                  <a:pos x="T0" y="T1"/>
                </a:cxn>
                <a:cxn ang="0">
                  <a:pos x="T2" y="T3"/>
                </a:cxn>
                <a:cxn ang="0">
                  <a:pos x="T4" y="T5"/>
                </a:cxn>
                <a:cxn ang="0">
                  <a:pos x="T6" y="T7"/>
                </a:cxn>
                <a:cxn ang="0">
                  <a:pos x="T8" y="T9"/>
                </a:cxn>
              </a:cxnLst>
              <a:rect l="0" t="0" r="r" b="b"/>
              <a:pathLst>
                <a:path w="88" h="80">
                  <a:moveTo>
                    <a:pt x="10" y="0"/>
                  </a:moveTo>
                  <a:lnTo>
                    <a:pt x="88" y="11"/>
                  </a:lnTo>
                  <a:lnTo>
                    <a:pt x="79" y="80"/>
                  </a:lnTo>
                  <a:lnTo>
                    <a:pt x="0" y="68"/>
                  </a:ln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4745468" y="5096170"/>
              <a:ext cx="141288" cy="131763"/>
            </a:xfrm>
            <a:custGeom>
              <a:avLst/>
              <a:gdLst>
                <a:gd name="T0" fmla="*/ 11 w 89"/>
                <a:gd name="T1" fmla="*/ 0 h 83"/>
                <a:gd name="T2" fmla="*/ 89 w 89"/>
                <a:gd name="T3" fmla="*/ 12 h 83"/>
                <a:gd name="T4" fmla="*/ 78 w 89"/>
                <a:gd name="T5" fmla="*/ 83 h 83"/>
                <a:gd name="T6" fmla="*/ 0 w 89"/>
                <a:gd name="T7" fmla="*/ 69 h 83"/>
                <a:gd name="T8" fmla="*/ 11 w 89"/>
                <a:gd name="T9" fmla="*/ 0 h 83"/>
              </a:gdLst>
              <a:ahLst/>
              <a:cxnLst>
                <a:cxn ang="0">
                  <a:pos x="T0" y="T1"/>
                </a:cxn>
                <a:cxn ang="0">
                  <a:pos x="T2" y="T3"/>
                </a:cxn>
                <a:cxn ang="0">
                  <a:pos x="T4" y="T5"/>
                </a:cxn>
                <a:cxn ang="0">
                  <a:pos x="T6" y="T7"/>
                </a:cxn>
                <a:cxn ang="0">
                  <a:pos x="T8" y="T9"/>
                </a:cxn>
              </a:cxnLst>
              <a:rect l="0" t="0" r="r" b="b"/>
              <a:pathLst>
                <a:path w="89" h="83">
                  <a:moveTo>
                    <a:pt x="11" y="0"/>
                  </a:moveTo>
                  <a:lnTo>
                    <a:pt x="89" y="12"/>
                  </a:lnTo>
                  <a:lnTo>
                    <a:pt x="78" y="83"/>
                  </a:lnTo>
                  <a:lnTo>
                    <a:pt x="0" y="69"/>
                  </a:lnTo>
                  <a:lnTo>
                    <a:pt x="11"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p:cNvSpPr>
            <p:nvPr/>
          </p:nvSpPr>
          <p:spPr bwMode="auto">
            <a:xfrm>
              <a:off x="4718481" y="5277145"/>
              <a:ext cx="139700" cy="131763"/>
            </a:xfrm>
            <a:custGeom>
              <a:avLst/>
              <a:gdLst>
                <a:gd name="T0" fmla="*/ 9 w 88"/>
                <a:gd name="T1" fmla="*/ 0 h 83"/>
                <a:gd name="T2" fmla="*/ 88 w 88"/>
                <a:gd name="T3" fmla="*/ 14 h 83"/>
                <a:gd name="T4" fmla="*/ 78 w 88"/>
                <a:gd name="T5" fmla="*/ 83 h 83"/>
                <a:gd name="T6" fmla="*/ 0 w 88"/>
                <a:gd name="T7" fmla="*/ 71 h 83"/>
                <a:gd name="T8" fmla="*/ 9 w 88"/>
                <a:gd name="T9" fmla="*/ 0 h 83"/>
              </a:gdLst>
              <a:ahLst/>
              <a:cxnLst>
                <a:cxn ang="0">
                  <a:pos x="T0" y="T1"/>
                </a:cxn>
                <a:cxn ang="0">
                  <a:pos x="T2" y="T3"/>
                </a:cxn>
                <a:cxn ang="0">
                  <a:pos x="T4" y="T5"/>
                </a:cxn>
                <a:cxn ang="0">
                  <a:pos x="T6" y="T7"/>
                </a:cxn>
                <a:cxn ang="0">
                  <a:pos x="T8" y="T9"/>
                </a:cxn>
              </a:cxnLst>
              <a:rect l="0" t="0" r="r" b="b"/>
              <a:pathLst>
                <a:path w="88" h="83">
                  <a:moveTo>
                    <a:pt x="9" y="0"/>
                  </a:moveTo>
                  <a:lnTo>
                    <a:pt x="88" y="14"/>
                  </a:lnTo>
                  <a:lnTo>
                    <a:pt x="78" y="83"/>
                  </a:lnTo>
                  <a:lnTo>
                    <a:pt x="0" y="71"/>
                  </a:lnTo>
                  <a:lnTo>
                    <a:pt x="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p:cNvSpPr>
            <p:nvPr/>
          </p:nvSpPr>
          <p:spPr bwMode="auto">
            <a:xfrm>
              <a:off x="5067731" y="4592933"/>
              <a:ext cx="168275" cy="131763"/>
            </a:xfrm>
            <a:custGeom>
              <a:avLst/>
              <a:gdLst>
                <a:gd name="T0" fmla="*/ 12 w 106"/>
                <a:gd name="T1" fmla="*/ 0 h 83"/>
                <a:gd name="T2" fmla="*/ 106 w 106"/>
                <a:gd name="T3" fmla="*/ 14 h 83"/>
                <a:gd name="T4" fmla="*/ 95 w 106"/>
                <a:gd name="T5" fmla="*/ 83 h 83"/>
                <a:gd name="T6" fmla="*/ 0 w 106"/>
                <a:gd name="T7" fmla="*/ 69 h 83"/>
                <a:gd name="T8" fmla="*/ 12 w 106"/>
                <a:gd name="T9" fmla="*/ 0 h 83"/>
              </a:gdLst>
              <a:ahLst/>
              <a:cxnLst>
                <a:cxn ang="0">
                  <a:pos x="T0" y="T1"/>
                </a:cxn>
                <a:cxn ang="0">
                  <a:pos x="T2" y="T3"/>
                </a:cxn>
                <a:cxn ang="0">
                  <a:pos x="T4" y="T5"/>
                </a:cxn>
                <a:cxn ang="0">
                  <a:pos x="T6" y="T7"/>
                </a:cxn>
                <a:cxn ang="0">
                  <a:pos x="T8" y="T9"/>
                </a:cxn>
              </a:cxnLst>
              <a:rect l="0" t="0" r="r" b="b"/>
              <a:pathLst>
                <a:path w="106" h="83">
                  <a:moveTo>
                    <a:pt x="12" y="0"/>
                  </a:moveTo>
                  <a:lnTo>
                    <a:pt x="106" y="14"/>
                  </a:lnTo>
                  <a:lnTo>
                    <a:pt x="95" y="83"/>
                  </a:lnTo>
                  <a:lnTo>
                    <a:pt x="0" y="69"/>
                  </a:lnTo>
                  <a:lnTo>
                    <a:pt x="1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5040743" y="4773908"/>
              <a:ext cx="357188" cy="160338"/>
            </a:xfrm>
            <a:custGeom>
              <a:avLst/>
              <a:gdLst>
                <a:gd name="T0" fmla="*/ 10 w 225"/>
                <a:gd name="T1" fmla="*/ 0 h 101"/>
                <a:gd name="T2" fmla="*/ 225 w 225"/>
                <a:gd name="T3" fmla="*/ 33 h 101"/>
                <a:gd name="T4" fmla="*/ 216 w 225"/>
                <a:gd name="T5" fmla="*/ 101 h 101"/>
                <a:gd name="T6" fmla="*/ 0 w 225"/>
                <a:gd name="T7" fmla="*/ 68 h 101"/>
                <a:gd name="T8" fmla="*/ 10 w 225"/>
                <a:gd name="T9" fmla="*/ 0 h 101"/>
              </a:gdLst>
              <a:ahLst/>
              <a:cxnLst>
                <a:cxn ang="0">
                  <a:pos x="T0" y="T1"/>
                </a:cxn>
                <a:cxn ang="0">
                  <a:pos x="T2" y="T3"/>
                </a:cxn>
                <a:cxn ang="0">
                  <a:pos x="T4" y="T5"/>
                </a:cxn>
                <a:cxn ang="0">
                  <a:pos x="T6" y="T7"/>
                </a:cxn>
                <a:cxn ang="0">
                  <a:pos x="T8" y="T9"/>
                </a:cxn>
              </a:cxnLst>
              <a:rect l="0" t="0" r="r" b="b"/>
              <a:pathLst>
                <a:path w="225" h="101">
                  <a:moveTo>
                    <a:pt x="10" y="0"/>
                  </a:moveTo>
                  <a:lnTo>
                    <a:pt x="225" y="33"/>
                  </a:lnTo>
                  <a:lnTo>
                    <a:pt x="216" y="101"/>
                  </a:lnTo>
                  <a:lnTo>
                    <a:pt x="0" y="68"/>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5010581" y="4953295"/>
              <a:ext cx="477838" cy="180975"/>
            </a:xfrm>
            <a:custGeom>
              <a:avLst/>
              <a:gdLst>
                <a:gd name="T0" fmla="*/ 12 w 301"/>
                <a:gd name="T1" fmla="*/ 0 h 114"/>
                <a:gd name="T2" fmla="*/ 301 w 301"/>
                <a:gd name="T3" fmla="*/ 45 h 114"/>
                <a:gd name="T4" fmla="*/ 289 w 301"/>
                <a:gd name="T5" fmla="*/ 114 h 114"/>
                <a:gd name="T6" fmla="*/ 0 w 301"/>
                <a:gd name="T7" fmla="*/ 69 h 114"/>
                <a:gd name="T8" fmla="*/ 12 w 301"/>
                <a:gd name="T9" fmla="*/ 0 h 114"/>
              </a:gdLst>
              <a:ahLst/>
              <a:cxnLst>
                <a:cxn ang="0">
                  <a:pos x="T0" y="T1"/>
                </a:cxn>
                <a:cxn ang="0">
                  <a:pos x="T2" y="T3"/>
                </a:cxn>
                <a:cxn ang="0">
                  <a:pos x="T4" y="T5"/>
                </a:cxn>
                <a:cxn ang="0">
                  <a:pos x="T6" y="T7"/>
                </a:cxn>
                <a:cxn ang="0">
                  <a:pos x="T8" y="T9"/>
                </a:cxn>
              </a:cxnLst>
              <a:rect l="0" t="0" r="r" b="b"/>
              <a:pathLst>
                <a:path w="301" h="114">
                  <a:moveTo>
                    <a:pt x="12" y="0"/>
                  </a:moveTo>
                  <a:lnTo>
                    <a:pt x="301" y="45"/>
                  </a:lnTo>
                  <a:lnTo>
                    <a:pt x="289" y="114"/>
                  </a:lnTo>
                  <a:lnTo>
                    <a:pt x="0" y="69"/>
                  </a:lnTo>
                  <a:lnTo>
                    <a:pt x="1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5274106" y="4623095"/>
              <a:ext cx="398463" cy="168275"/>
            </a:xfrm>
            <a:custGeom>
              <a:avLst/>
              <a:gdLst>
                <a:gd name="T0" fmla="*/ 10 w 251"/>
                <a:gd name="T1" fmla="*/ 0 h 106"/>
                <a:gd name="T2" fmla="*/ 251 w 251"/>
                <a:gd name="T3" fmla="*/ 38 h 106"/>
                <a:gd name="T4" fmla="*/ 241 w 251"/>
                <a:gd name="T5" fmla="*/ 106 h 106"/>
                <a:gd name="T6" fmla="*/ 0 w 251"/>
                <a:gd name="T7" fmla="*/ 69 h 106"/>
                <a:gd name="T8" fmla="*/ 10 w 251"/>
                <a:gd name="T9" fmla="*/ 0 h 106"/>
              </a:gdLst>
              <a:ahLst/>
              <a:cxnLst>
                <a:cxn ang="0">
                  <a:pos x="T0" y="T1"/>
                </a:cxn>
                <a:cxn ang="0">
                  <a:pos x="T2" y="T3"/>
                </a:cxn>
                <a:cxn ang="0">
                  <a:pos x="T4" y="T5"/>
                </a:cxn>
                <a:cxn ang="0">
                  <a:pos x="T6" y="T7"/>
                </a:cxn>
                <a:cxn ang="0">
                  <a:pos x="T8" y="T9"/>
                </a:cxn>
              </a:cxnLst>
              <a:rect l="0" t="0" r="r" b="b"/>
              <a:pathLst>
                <a:path w="251" h="106">
                  <a:moveTo>
                    <a:pt x="10" y="0"/>
                  </a:moveTo>
                  <a:lnTo>
                    <a:pt x="251" y="38"/>
                  </a:lnTo>
                  <a:lnTo>
                    <a:pt x="241" y="106"/>
                  </a:lnTo>
                  <a:lnTo>
                    <a:pt x="0" y="69"/>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5424918" y="4834233"/>
              <a:ext cx="127000" cy="127000"/>
            </a:xfrm>
            <a:custGeom>
              <a:avLst/>
              <a:gdLst>
                <a:gd name="T0" fmla="*/ 12 w 80"/>
                <a:gd name="T1" fmla="*/ 0 h 80"/>
                <a:gd name="T2" fmla="*/ 80 w 80"/>
                <a:gd name="T3" fmla="*/ 9 h 80"/>
                <a:gd name="T4" fmla="*/ 68 w 80"/>
                <a:gd name="T5" fmla="*/ 80 h 80"/>
                <a:gd name="T6" fmla="*/ 0 w 80"/>
                <a:gd name="T7" fmla="*/ 68 h 80"/>
                <a:gd name="T8" fmla="*/ 12 w 80"/>
                <a:gd name="T9" fmla="*/ 0 h 80"/>
              </a:gdLst>
              <a:ahLst/>
              <a:cxnLst>
                <a:cxn ang="0">
                  <a:pos x="T0" y="T1"/>
                </a:cxn>
                <a:cxn ang="0">
                  <a:pos x="T2" y="T3"/>
                </a:cxn>
                <a:cxn ang="0">
                  <a:pos x="T4" y="T5"/>
                </a:cxn>
                <a:cxn ang="0">
                  <a:pos x="T6" y="T7"/>
                </a:cxn>
                <a:cxn ang="0">
                  <a:pos x="T8" y="T9"/>
                </a:cxn>
              </a:cxnLst>
              <a:rect l="0" t="0" r="r" b="b"/>
              <a:pathLst>
                <a:path w="80" h="80">
                  <a:moveTo>
                    <a:pt x="12" y="0"/>
                  </a:moveTo>
                  <a:lnTo>
                    <a:pt x="80" y="9"/>
                  </a:lnTo>
                  <a:lnTo>
                    <a:pt x="68" y="80"/>
                  </a:lnTo>
                  <a:lnTo>
                    <a:pt x="0" y="68"/>
                  </a:lnTo>
                  <a:lnTo>
                    <a:pt x="1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5570968" y="4856458"/>
              <a:ext cx="285750" cy="149225"/>
            </a:xfrm>
            <a:custGeom>
              <a:avLst/>
              <a:gdLst>
                <a:gd name="T0" fmla="*/ 12 w 180"/>
                <a:gd name="T1" fmla="*/ 0 h 94"/>
                <a:gd name="T2" fmla="*/ 180 w 180"/>
                <a:gd name="T3" fmla="*/ 26 h 94"/>
                <a:gd name="T4" fmla="*/ 168 w 180"/>
                <a:gd name="T5" fmla="*/ 94 h 94"/>
                <a:gd name="T6" fmla="*/ 0 w 180"/>
                <a:gd name="T7" fmla="*/ 68 h 94"/>
                <a:gd name="T8" fmla="*/ 12 w 180"/>
                <a:gd name="T9" fmla="*/ 0 h 94"/>
              </a:gdLst>
              <a:ahLst/>
              <a:cxnLst>
                <a:cxn ang="0">
                  <a:pos x="T0" y="T1"/>
                </a:cxn>
                <a:cxn ang="0">
                  <a:pos x="T2" y="T3"/>
                </a:cxn>
                <a:cxn ang="0">
                  <a:pos x="T4" y="T5"/>
                </a:cxn>
                <a:cxn ang="0">
                  <a:pos x="T6" y="T7"/>
                </a:cxn>
                <a:cxn ang="0">
                  <a:pos x="T8" y="T9"/>
                </a:cxn>
              </a:cxnLst>
              <a:rect l="0" t="0" r="r" b="b"/>
              <a:pathLst>
                <a:path w="180" h="94">
                  <a:moveTo>
                    <a:pt x="12" y="0"/>
                  </a:moveTo>
                  <a:lnTo>
                    <a:pt x="180" y="26"/>
                  </a:lnTo>
                  <a:lnTo>
                    <a:pt x="168" y="94"/>
                  </a:lnTo>
                  <a:lnTo>
                    <a:pt x="0" y="68"/>
                  </a:lnTo>
                  <a:lnTo>
                    <a:pt x="1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p:nvSpPr>
          <p:spPr bwMode="auto">
            <a:xfrm>
              <a:off x="5631293" y="5235870"/>
              <a:ext cx="168275" cy="131763"/>
            </a:xfrm>
            <a:custGeom>
              <a:avLst/>
              <a:gdLst>
                <a:gd name="T0" fmla="*/ 106 w 106"/>
                <a:gd name="T1" fmla="*/ 14 h 83"/>
                <a:gd name="T2" fmla="*/ 12 w 106"/>
                <a:gd name="T3" fmla="*/ 0 h 83"/>
                <a:gd name="T4" fmla="*/ 0 w 106"/>
                <a:gd name="T5" fmla="*/ 68 h 83"/>
                <a:gd name="T6" fmla="*/ 94 w 106"/>
                <a:gd name="T7" fmla="*/ 83 h 83"/>
                <a:gd name="T8" fmla="*/ 106 w 106"/>
                <a:gd name="T9" fmla="*/ 14 h 83"/>
              </a:gdLst>
              <a:ahLst/>
              <a:cxnLst>
                <a:cxn ang="0">
                  <a:pos x="T0" y="T1"/>
                </a:cxn>
                <a:cxn ang="0">
                  <a:pos x="T2" y="T3"/>
                </a:cxn>
                <a:cxn ang="0">
                  <a:pos x="T4" y="T5"/>
                </a:cxn>
                <a:cxn ang="0">
                  <a:pos x="T6" y="T7"/>
                </a:cxn>
                <a:cxn ang="0">
                  <a:pos x="T8" y="T9"/>
                </a:cxn>
              </a:cxnLst>
              <a:rect l="0" t="0" r="r" b="b"/>
              <a:pathLst>
                <a:path w="106" h="83">
                  <a:moveTo>
                    <a:pt x="106" y="14"/>
                  </a:moveTo>
                  <a:lnTo>
                    <a:pt x="12" y="0"/>
                  </a:lnTo>
                  <a:lnTo>
                    <a:pt x="0" y="68"/>
                  </a:lnTo>
                  <a:lnTo>
                    <a:pt x="94" y="83"/>
                  </a:lnTo>
                  <a:lnTo>
                    <a:pt x="106" y="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5194731" y="5167608"/>
              <a:ext cx="398463" cy="169863"/>
            </a:xfrm>
            <a:custGeom>
              <a:avLst/>
              <a:gdLst>
                <a:gd name="T0" fmla="*/ 251 w 251"/>
                <a:gd name="T1" fmla="*/ 38 h 107"/>
                <a:gd name="T2" fmla="*/ 10 w 251"/>
                <a:gd name="T3" fmla="*/ 0 h 107"/>
                <a:gd name="T4" fmla="*/ 0 w 251"/>
                <a:gd name="T5" fmla="*/ 69 h 107"/>
                <a:gd name="T6" fmla="*/ 242 w 251"/>
                <a:gd name="T7" fmla="*/ 107 h 107"/>
                <a:gd name="T8" fmla="*/ 251 w 251"/>
                <a:gd name="T9" fmla="*/ 38 h 107"/>
              </a:gdLst>
              <a:ahLst/>
              <a:cxnLst>
                <a:cxn ang="0">
                  <a:pos x="T0" y="T1"/>
                </a:cxn>
                <a:cxn ang="0">
                  <a:pos x="T2" y="T3"/>
                </a:cxn>
                <a:cxn ang="0">
                  <a:pos x="T4" y="T5"/>
                </a:cxn>
                <a:cxn ang="0">
                  <a:pos x="T6" y="T7"/>
                </a:cxn>
                <a:cxn ang="0">
                  <a:pos x="T8" y="T9"/>
                </a:cxn>
              </a:cxnLst>
              <a:rect l="0" t="0" r="r" b="b"/>
              <a:pathLst>
                <a:path w="251" h="107">
                  <a:moveTo>
                    <a:pt x="251" y="38"/>
                  </a:moveTo>
                  <a:lnTo>
                    <a:pt x="10" y="0"/>
                  </a:lnTo>
                  <a:lnTo>
                    <a:pt x="0" y="69"/>
                  </a:lnTo>
                  <a:lnTo>
                    <a:pt x="242" y="107"/>
                  </a:lnTo>
                  <a:lnTo>
                    <a:pt x="251" y="3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4985181" y="5134270"/>
              <a:ext cx="165100" cy="134938"/>
            </a:xfrm>
            <a:custGeom>
              <a:avLst/>
              <a:gdLst>
                <a:gd name="T0" fmla="*/ 104 w 104"/>
                <a:gd name="T1" fmla="*/ 14 h 85"/>
                <a:gd name="T2" fmla="*/ 9 w 104"/>
                <a:gd name="T3" fmla="*/ 0 h 85"/>
                <a:gd name="T4" fmla="*/ 0 w 104"/>
                <a:gd name="T5" fmla="*/ 68 h 85"/>
                <a:gd name="T6" fmla="*/ 95 w 104"/>
                <a:gd name="T7" fmla="*/ 85 h 85"/>
                <a:gd name="T8" fmla="*/ 104 w 104"/>
                <a:gd name="T9" fmla="*/ 14 h 85"/>
              </a:gdLst>
              <a:ahLst/>
              <a:cxnLst>
                <a:cxn ang="0">
                  <a:pos x="T0" y="T1"/>
                </a:cxn>
                <a:cxn ang="0">
                  <a:pos x="T2" y="T3"/>
                </a:cxn>
                <a:cxn ang="0">
                  <a:pos x="T4" y="T5"/>
                </a:cxn>
                <a:cxn ang="0">
                  <a:pos x="T6" y="T7"/>
                </a:cxn>
                <a:cxn ang="0">
                  <a:pos x="T8" y="T9"/>
                </a:cxn>
              </a:cxnLst>
              <a:rect l="0" t="0" r="r" b="b"/>
              <a:pathLst>
                <a:path w="104" h="85">
                  <a:moveTo>
                    <a:pt x="104" y="14"/>
                  </a:moveTo>
                  <a:lnTo>
                    <a:pt x="9" y="0"/>
                  </a:lnTo>
                  <a:lnTo>
                    <a:pt x="0" y="68"/>
                  </a:lnTo>
                  <a:lnTo>
                    <a:pt x="95" y="85"/>
                  </a:lnTo>
                  <a:lnTo>
                    <a:pt x="104" y="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5259818" y="5362870"/>
              <a:ext cx="123825" cy="123825"/>
            </a:xfrm>
            <a:custGeom>
              <a:avLst/>
              <a:gdLst>
                <a:gd name="T0" fmla="*/ 78 w 78"/>
                <a:gd name="T1" fmla="*/ 10 h 78"/>
                <a:gd name="T2" fmla="*/ 11 w 78"/>
                <a:gd name="T3" fmla="*/ 0 h 78"/>
                <a:gd name="T4" fmla="*/ 0 w 78"/>
                <a:gd name="T5" fmla="*/ 69 h 78"/>
                <a:gd name="T6" fmla="*/ 68 w 78"/>
                <a:gd name="T7" fmla="*/ 78 h 78"/>
                <a:gd name="T8" fmla="*/ 78 w 78"/>
                <a:gd name="T9" fmla="*/ 10 h 78"/>
              </a:gdLst>
              <a:ahLst/>
              <a:cxnLst>
                <a:cxn ang="0">
                  <a:pos x="T0" y="T1"/>
                </a:cxn>
                <a:cxn ang="0">
                  <a:pos x="T2" y="T3"/>
                </a:cxn>
                <a:cxn ang="0">
                  <a:pos x="T4" y="T5"/>
                </a:cxn>
                <a:cxn ang="0">
                  <a:pos x="T6" y="T7"/>
                </a:cxn>
                <a:cxn ang="0">
                  <a:pos x="T8" y="T9"/>
                </a:cxn>
              </a:cxnLst>
              <a:rect l="0" t="0" r="r" b="b"/>
              <a:pathLst>
                <a:path w="78" h="78">
                  <a:moveTo>
                    <a:pt x="78" y="10"/>
                  </a:moveTo>
                  <a:lnTo>
                    <a:pt x="11" y="0"/>
                  </a:lnTo>
                  <a:lnTo>
                    <a:pt x="0" y="69"/>
                  </a:lnTo>
                  <a:lnTo>
                    <a:pt x="68" y="78"/>
                  </a:lnTo>
                  <a:lnTo>
                    <a:pt x="78" y="1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p:nvSpPr>
          <p:spPr bwMode="auto">
            <a:xfrm>
              <a:off x="4955018" y="5313658"/>
              <a:ext cx="280988" cy="150813"/>
            </a:xfrm>
            <a:custGeom>
              <a:avLst/>
              <a:gdLst>
                <a:gd name="T0" fmla="*/ 177 w 177"/>
                <a:gd name="T1" fmla="*/ 26 h 95"/>
                <a:gd name="T2" fmla="*/ 12 w 177"/>
                <a:gd name="T3" fmla="*/ 0 h 95"/>
                <a:gd name="T4" fmla="*/ 0 w 177"/>
                <a:gd name="T5" fmla="*/ 69 h 95"/>
                <a:gd name="T6" fmla="*/ 168 w 177"/>
                <a:gd name="T7" fmla="*/ 95 h 95"/>
                <a:gd name="T8" fmla="*/ 177 w 177"/>
                <a:gd name="T9" fmla="*/ 26 h 95"/>
              </a:gdLst>
              <a:ahLst/>
              <a:cxnLst>
                <a:cxn ang="0">
                  <a:pos x="T0" y="T1"/>
                </a:cxn>
                <a:cxn ang="0">
                  <a:pos x="T2" y="T3"/>
                </a:cxn>
                <a:cxn ang="0">
                  <a:pos x="T4" y="T5"/>
                </a:cxn>
                <a:cxn ang="0">
                  <a:pos x="T6" y="T7"/>
                </a:cxn>
                <a:cxn ang="0">
                  <a:pos x="T8" y="T9"/>
                </a:cxn>
              </a:cxnLst>
              <a:rect l="0" t="0" r="r" b="b"/>
              <a:pathLst>
                <a:path w="177" h="95">
                  <a:moveTo>
                    <a:pt x="177" y="26"/>
                  </a:moveTo>
                  <a:lnTo>
                    <a:pt x="12" y="0"/>
                  </a:lnTo>
                  <a:lnTo>
                    <a:pt x="0" y="69"/>
                  </a:lnTo>
                  <a:lnTo>
                    <a:pt x="168" y="95"/>
                  </a:lnTo>
                  <a:lnTo>
                    <a:pt x="177" y="2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p:nvSpPr>
          <p:spPr bwMode="auto">
            <a:xfrm>
              <a:off x="2889681" y="5254920"/>
              <a:ext cx="1633538" cy="273050"/>
            </a:xfrm>
            <a:custGeom>
              <a:avLst/>
              <a:gdLst>
                <a:gd name="T0" fmla="*/ 2 w 1029"/>
                <a:gd name="T1" fmla="*/ 0 h 172"/>
                <a:gd name="T2" fmla="*/ 1029 w 1029"/>
                <a:gd name="T3" fmla="*/ 158 h 172"/>
                <a:gd name="T4" fmla="*/ 1027 w 1029"/>
                <a:gd name="T5" fmla="*/ 172 h 172"/>
                <a:gd name="T6" fmla="*/ 0 w 1029"/>
                <a:gd name="T7" fmla="*/ 14 h 172"/>
                <a:gd name="T8" fmla="*/ 2 w 1029"/>
                <a:gd name="T9" fmla="*/ 0 h 172"/>
              </a:gdLst>
              <a:ahLst/>
              <a:cxnLst>
                <a:cxn ang="0">
                  <a:pos x="T0" y="T1"/>
                </a:cxn>
                <a:cxn ang="0">
                  <a:pos x="T2" y="T3"/>
                </a:cxn>
                <a:cxn ang="0">
                  <a:pos x="T4" y="T5"/>
                </a:cxn>
                <a:cxn ang="0">
                  <a:pos x="T6" y="T7"/>
                </a:cxn>
                <a:cxn ang="0">
                  <a:pos x="T8" y="T9"/>
                </a:cxn>
              </a:cxnLst>
              <a:rect l="0" t="0" r="r" b="b"/>
              <a:pathLst>
                <a:path w="1029" h="172">
                  <a:moveTo>
                    <a:pt x="2" y="0"/>
                  </a:moveTo>
                  <a:lnTo>
                    <a:pt x="1029" y="158"/>
                  </a:lnTo>
                  <a:lnTo>
                    <a:pt x="1027" y="172"/>
                  </a:lnTo>
                  <a:lnTo>
                    <a:pt x="0" y="14"/>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p:nvSpPr>
          <p:spPr bwMode="auto">
            <a:xfrm>
              <a:off x="2881743" y="4227808"/>
              <a:ext cx="180975" cy="1038225"/>
            </a:xfrm>
            <a:custGeom>
              <a:avLst/>
              <a:gdLst>
                <a:gd name="T0" fmla="*/ 114 w 114"/>
                <a:gd name="T1" fmla="*/ 3 h 654"/>
                <a:gd name="T2" fmla="*/ 14 w 114"/>
                <a:gd name="T3" fmla="*/ 654 h 654"/>
                <a:gd name="T4" fmla="*/ 0 w 114"/>
                <a:gd name="T5" fmla="*/ 651 h 654"/>
                <a:gd name="T6" fmla="*/ 102 w 114"/>
                <a:gd name="T7" fmla="*/ 0 h 654"/>
                <a:gd name="T8" fmla="*/ 114 w 114"/>
                <a:gd name="T9" fmla="*/ 3 h 654"/>
              </a:gdLst>
              <a:ahLst/>
              <a:cxnLst>
                <a:cxn ang="0">
                  <a:pos x="T0" y="T1"/>
                </a:cxn>
                <a:cxn ang="0">
                  <a:pos x="T2" y="T3"/>
                </a:cxn>
                <a:cxn ang="0">
                  <a:pos x="T4" y="T5"/>
                </a:cxn>
                <a:cxn ang="0">
                  <a:pos x="T6" y="T7"/>
                </a:cxn>
                <a:cxn ang="0">
                  <a:pos x="T8" y="T9"/>
                </a:cxn>
              </a:cxnLst>
              <a:rect l="0" t="0" r="r" b="b"/>
              <a:pathLst>
                <a:path w="114" h="654">
                  <a:moveTo>
                    <a:pt x="114" y="3"/>
                  </a:moveTo>
                  <a:lnTo>
                    <a:pt x="14" y="654"/>
                  </a:lnTo>
                  <a:lnTo>
                    <a:pt x="0" y="651"/>
                  </a:lnTo>
                  <a:lnTo>
                    <a:pt x="102" y="0"/>
                  </a:lnTo>
                  <a:lnTo>
                    <a:pt x="11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p:nvSpPr>
          <p:spPr bwMode="auto">
            <a:xfrm>
              <a:off x="3189718" y="4277020"/>
              <a:ext cx="184150" cy="1036638"/>
            </a:xfrm>
            <a:custGeom>
              <a:avLst/>
              <a:gdLst>
                <a:gd name="T0" fmla="*/ 116 w 116"/>
                <a:gd name="T1" fmla="*/ 3 h 653"/>
                <a:gd name="T2" fmla="*/ 14 w 116"/>
                <a:gd name="T3" fmla="*/ 653 h 653"/>
                <a:gd name="T4" fmla="*/ 0 w 116"/>
                <a:gd name="T5" fmla="*/ 651 h 653"/>
                <a:gd name="T6" fmla="*/ 102 w 116"/>
                <a:gd name="T7" fmla="*/ 0 h 653"/>
                <a:gd name="T8" fmla="*/ 116 w 116"/>
                <a:gd name="T9" fmla="*/ 3 h 653"/>
              </a:gdLst>
              <a:ahLst/>
              <a:cxnLst>
                <a:cxn ang="0">
                  <a:pos x="T0" y="T1"/>
                </a:cxn>
                <a:cxn ang="0">
                  <a:pos x="T2" y="T3"/>
                </a:cxn>
                <a:cxn ang="0">
                  <a:pos x="T4" y="T5"/>
                </a:cxn>
                <a:cxn ang="0">
                  <a:pos x="T6" y="T7"/>
                </a:cxn>
                <a:cxn ang="0">
                  <a:pos x="T8" y="T9"/>
                </a:cxn>
              </a:cxnLst>
              <a:rect l="0" t="0" r="r" b="b"/>
              <a:pathLst>
                <a:path w="116" h="653">
                  <a:moveTo>
                    <a:pt x="116" y="3"/>
                  </a:moveTo>
                  <a:lnTo>
                    <a:pt x="14" y="653"/>
                  </a:lnTo>
                  <a:lnTo>
                    <a:pt x="0" y="651"/>
                  </a:lnTo>
                  <a:lnTo>
                    <a:pt x="102" y="0"/>
                  </a:lnTo>
                  <a:lnTo>
                    <a:pt x="1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p:nvSpPr>
          <p:spPr bwMode="auto">
            <a:xfrm>
              <a:off x="3502456" y="4326233"/>
              <a:ext cx="182563" cy="1036638"/>
            </a:xfrm>
            <a:custGeom>
              <a:avLst/>
              <a:gdLst>
                <a:gd name="T0" fmla="*/ 115 w 115"/>
                <a:gd name="T1" fmla="*/ 2 h 653"/>
                <a:gd name="T2" fmla="*/ 14 w 115"/>
                <a:gd name="T3" fmla="*/ 653 h 653"/>
                <a:gd name="T4" fmla="*/ 0 w 115"/>
                <a:gd name="T5" fmla="*/ 651 h 653"/>
                <a:gd name="T6" fmla="*/ 101 w 115"/>
                <a:gd name="T7" fmla="*/ 0 h 653"/>
                <a:gd name="T8" fmla="*/ 115 w 115"/>
                <a:gd name="T9" fmla="*/ 2 h 653"/>
              </a:gdLst>
              <a:ahLst/>
              <a:cxnLst>
                <a:cxn ang="0">
                  <a:pos x="T0" y="T1"/>
                </a:cxn>
                <a:cxn ang="0">
                  <a:pos x="T2" y="T3"/>
                </a:cxn>
                <a:cxn ang="0">
                  <a:pos x="T4" y="T5"/>
                </a:cxn>
                <a:cxn ang="0">
                  <a:pos x="T6" y="T7"/>
                </a:cxn>
                <a:cxn ang="0">
                  <a:pos x="T8" y="T9"/>
                </a:cxn>
              </a:cxnLst>
              <a:rect l="0" t="0" r="r" b="b"/>
              <a:pathLst>
                <a:path w="115" h="653">
                  <a:moveTo>
                    <a:pt x="115" y="2"/>
                  </a:moveTo>
                  <a:lnTo>
                    <a:pt x="14" y="653"/>
                  </a:lnTo>
                  <a:lnTo>
                    <a:pt x="0" y="651"/>
                  </a:lnTo>
                  <a:lnTo>
                    <a:pt x="101" y="0"/>
                  </a:lnTo>
                  <a:lnTo>
                    <a:pt x="115"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p:nvSpPr>
          <p:spPr bwMode="auto">
            <a:xfrm>
              <a:off x="3813606" y="4375445"/>
              <a:ext cx="179388" cy="1036638"/>
            </a:xfrm>
            <a:custGeom>
              <a:avLst/>
              <a:gdLst>
                <a:gd name="T0" fmla="*/ 113 w 113"/>
                <a:gd name="T1" fmla="*/ 0 h 653"/>
                <a:gd name="T2" fmla="*/ 14 w 113"/>
                <a:gd name="T3" fmla="*/ 653 h 653"/>
                <a:gd name="T4" fmla="*/ 0 w 113"/>
                <a:gd name="T5" fmla="*/ 651 h 653"/>
                <a:gd name="T6" fmla="*/ 102 w 113"/>
                <a:gd name="T7" fmla="*/ 0 h 653"/>
                <a:gd name="T8" fmla="*/ 113 w 113"/>
                <a:gd name="T9" fmla="*/ 0 h 653"/>
              </a:gdLst>
              <a:ahLst/>
              <a:cxnLst>
                <a:cxn ang="0">
                  <a:pos x="T0" y="T1"/>
                </a:cxn>
                <a:cxn ang="0">
                  <a:pos x="T2" y="T3"/>
                </a:cxn>
                <a:cxn ang="0">
                  <a:pos x="T4" y="T5"/>
                </a:cxn>
                <a:cxn ang="0">
                  <a:pos x="T6" y="T7"/>
                </a:cxn>
                <a:cxn ang="0">
                  <a:pos x="T8" y="T9"/>
                </a:cxn>
              </a:cxnLst>
              <a:rect l="0" t="0" r="r" b="b"/>
              <a:pathLst>
                <a:path w="113" h="653">
                  <a:moveTo>
                    <a:pt x="113" y="0"/>
                  </a:moveTo>
                  <a:lnTo>
                    <a:pt x="14" y="653"/>
                  </a:lnTo>
                  <a:lnTo>
                    <a:pt x="0" y="651"/>
                  </a:lnTo>
                  <a:lnTo>
                    <a:pt x="102" y="0"/>
                  </a:lnTo>
                  <a:lnTo>
                    <a:pt x="11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p:nvSpPr>
          <p:spPr bwMode="auto">
            <a:xfrm>
              <a:off x="4121581" y="4424658"/>
              <a:ext cx="195263" cy="1036638"/>
            </a:xfrm>
            <a:custGeom>
              <a:avLst/>
              <a:gdLst>
                <a:gd name="T0" fmla="*/ 123 w 123"/>
                <a:gd name="T1" fmla="*/ 2 h 653"/>
                <a:gd name="T2" fmla="*/ 14 w 123"/>
                <a:gd name="T3" fmla="*/ 653 h 653"/>
                <a:gd name="T4" fmla="*/ 0 w 123"/>
                <a:gd name="T5" fmla="*/ 650 h 653"/>
                <a:gd name="T6" fmla="*/ 111 w 123"/>
                <a:gd name="T7" fmla="*/ 0 h 653"/>
                <a:gd name="T8" fmla="*/ 123 w 123"/>
                <a:gd name="T9" fmla="*/ 2 h 653"/>
              </a:gdLst>
              <a:ahLst/>
              <a:cxnLst>
                <a:cxn ang="0">
                  <a:pos x="T0" y="T1"/>
                </a:cxn>
                <a:cxn ang="0">
                  <a:pos x="T2" y="T3"/>
                </a:cxn>
                <a:cxn ang="0">
                  <a:pos x="T4" y="T5"/>
                </a:cxn>
                <a:cxn ang="0">
                  <a:pos x="T6" y="T7"/>
                </a:cxn>
                <a:cxn ang="0">
                  <a:pos x="T8" y="T9"/>
                </a:cxn>
              </a:cxnLst>
              <a:rect l="0" t="0" r="r" b="b"/>
              <a:pathLst>
                <a:path w="123" h="653">
                  <a:moveTo>
                    <a:pt x="123" y="2"/>
                  </a:moveTo>
                  <a:lnTo>
                    <a:pt x="14" y="653"/>
                  </a:lnTo>
                  <a:lnTo>
                    <a:pt x="0" y="650"/>
                  </a:lnTo>
                  <a:lnTo>
                    <a:pt x="111" y="0"/>
                  </a:lnTo>
                  <a:lnTo>
                    <a:pt x="123"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4432731" y="4469108"/>
              <a:ext cx="184150" cy="1036638"/>
            </a:xfrm>
            <a:custGeom>
              <a:avLst/>
              <a:gdLst>
                <a:gd name="T0" fmla="*/ 116 w 116"/>
                <a:gd name="T1" fmla="*/ 2 h 653"/>
                <a:gd name="T2" fmla="*/ 14 w 116"/>
                <a:gd name="T3" fmla="*/ 653 h 653"/>
                <a:gd name="T4" fmla="*/ 0 w 116"/>
                <a:gd name="T5" fmla="*/ 653 h 653"/>
                <a:gd name="T6" fmla="*/ 102 w 116"/>
                <a:gd name="T7" fmla="*/ 0 h 653"/>
                <a:gd name="T8" fmla="*/ 116 w 116"/>
                <a:gd name="T9" fmla="*/ 2 h 653"/>
              </a:gdLst>
              <a:ahLst/>
              <a:cxnLst>
                <a:cxn ang="0">
                  <a:pos x="T0" y="T1"/>
                </a:cxn>
                <a:cxn ang="0">
                  <a:pos x="T2" y="T3"/>
                </a:cxn>
                <a:cxn ang="0">
                  <a:pos x="T4" y="T5"/>
                </a:cxn>
                <a:cxn ang="0">
                  <a:pos x="T6" y="T7"/>
                </a:cxn>
                <a:cxn ang="0">
                  <a:pos x="T8" y="T9"/>
                </a:cxn>
              </a:cxnLst>
              <a:rect l="0" t="0" r="r" b="b"/>
              <a:pathLst>
                <a:path w="116" h="653">
                  <a:moveTo>
                    <a:pt x="116" y="2"/>
                  </a:moveTo>
                  <a:lnTo>
                    <a:pt x="14" y="653"/>
                  </a:lnTo>
                  <a:lnTo>
                    <a:pt x="0" y="653"/>
                  </a:lnTo>
                  <a:lnTo>
                    <a:pt x="102" y="0"/>
                  </a:lnTo>
                  <a:lnTo>
                    <a:pt x="116"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2927781" y="5010445"/>
              <a:ext cx="1633538" cy="274638"/>
            </a:xfrm>
            <a:custGeom>
              <a:avLst/>
              <a:gdLst>
                <a:gd name="T0" fmla="*/ 2 w 1029"/>
                <a:gd name="T1" fmla="*/ 0 h 173"/>
                <a:gd name="T2" fmla="*/ 1029 w 1029"/>
                <a:gd name="T3" fmla="*/ 161 h 173"/>
                <a:gd name="T4" fmla="*/ 1026 w 1029"/>
                <a:gd name="T5" fmla="*/ 173 h 173"/>
                <a:gd name="T6" fmla="*/ 0 w 1029"/>
                <a:gd name="T7" fmla="*/ 14 h 173"/>
                <a:gd name="T8" fmla="*/ 2 w 1029"/>
                <a:gd name="T9" fmla="*/ 0 h 173"/>
              </a:gdLst>
              <a:ahLst/>
              <a:cxnLst>
                <a:cxn ang="0">
                  <a:pos x="T0" y="T1"/>
                </a:cxn>
                <a:cxn ang="0">
                  <a:pos x="T2" y="T3"/>
                </a:cxn>
                <a:cxn ang="0">
                  <a:pos x="T4" y="T5"/>
                </a:cxn>
                <a:cxn ang="0">
                  <a:pos x="T6" y="T7"/>
                </a:cxn>
                <a:cxn ang="0">
                  <a:pos x="T8" y="T9"/>
                </a:cxn>
              </a:cxnLst>
              <a:rect l="0" t="0" r="r" b="b"/>
              <a:pathLst>
                <a:path w="1029" h="173">
                  <a:moveTo>
                    <a:pt x="2" y="0"/>
                  </a:moveTo>
                  <a:lnTo>
                    <a:pt x="1029" y="161"/>
                  </a:lnTo>
                  <a:lnTo>
                    <a:pt x="1026" y="173"/>
                  </a:lnTo>
                  <a:lnTo>
                    <a:pt x="0" y="14"/>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p:nvSpPr>
          <p:spPr bwMode="auto">
            <a:xfrm>
              <a:off x="2964293" y="4769145"/>
              <a:ext cx="1630363" cy="285750"/>
            </a:xfrm>
            <a:custGeom>
              <a:avLst/>
              <a:gdLst>
                <a:gd name="T0" fmla="*/ 3 w 1027"/>
                <a:gd name="T1" fmla="*/ 0 h 180"/>
                <a:gd name="T2" fmla="*/ 1027 w 1027"/>
                <a:gd name="T3" fmla="*/ 166 h 180"/>
                <a:gd name="T4" fmla="*/ 1025 w 1027"/>
                <a:gd name="T5" fmla="*/ 180 h 180"/>
                <a:gd name="T6" fmla="*/ 0 w 1027"/>
                <a:gd name="T7" fmla="*/ 12 h 180"/>
                <a:gd name="T8" fmla="*/ 3 w 1027"/>
                <a:gd name="T9" fmla="*/ 0 h 180"/>
              </a:gdLst>
              <a:ahLst/>
              <a:cxnLst>
                <a:cxn ang="0">
                  <a:pos x="T0" y="T1"/>
                </a:cxn>
                <a:cxn ang="0">
                  <a:pos x="T2" y="T3"/>
                </a:cxn>
                <a:cxn ang="0">
                  <a:pos x="T4" y="T5"/>
                </a:cxn>
                <a:cxn ang="0">
                  <a:pos x="T6" y="T7"/>
                </a:cxn>
                <a:cxn ang="0">
                  <a:pos x="T8" y="T9"/>
                </a:cxn>
              </a:cxnLst>
              <a:rect l="0" t="0" r="r" b="b"/>
              <a:pathLst>
                <a:path w="1027" h="180">
                  <a:moveTo>
                    <a:pt x="3" y="0"/>
                  </a:moveTo>
                  <a:lnTo>
                    <a:pt x="1027" y="166"/>
                  </a:lnTo>
                  <a:lnTo>
                    <a:pt x="1025" y="180"/>
                  </a:lnTo>
                  <a:lnTo>
                    <a:pt x="0" y="12"/>
                  </a:lnTo>
                  <a:lnTo>
                    <a:pt x="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p:nvSpPr>
          <p:spPr bwMode="auto">
            <a:xfrm>
              <a:off x="3002393" y="4524670"/>
              <a:ext cx="1633538" cy="274638"/>
            </a:xfrm>
            <a:custGeom>
              <a:avLst/>
              <a:gdLst>
                <a:gd name="T0" fmla="*/ 2 w 1029"/>
                <a:gd name="T1" fmla="*/ 0 h 173"/>
                <a:gd name="T2" fmla="*/ 1029 w 1029"/>
                <a:gd name="T3" fmla="*/ 159 h 173"/>
                <a:gd name="T4" fmla="*/ 1027 w 1029"/>
                <a:gd name="T5" fmla="*/ 173 h 173"/>
                <a:gd name="T6" fmla="*/ 0 w 1029"/>
                <a:gd name="T7" fmla="*/ 15 h 173"/>
                <a:gd name="T8" fmla="*/ 2 w 1029"/>
                <a:gd name="T9" fmla="*/ 0 h 173"/>
              </a:gdLst>
              <a:ahLst/>
              <a:cxnLst>
                <a:cxn ang="0">
                  <a:pos x="T0" y="T1"/>
                </a:cxn>
                <a:cxn ang="0">
                  <a:pos x="T2" y="T3"/>
                </a:cxn>
                <a:cxn ang="0">
                  <a:pos x="T4" y="T5"/>
                </a:cxn>
                <a:cxn ang="0">
                  <a:pos x="T6" y="T7"/>
                </a:cxn>
                <a:cxn ang="0">
                  <a:pos x="T8" y="T9"/>
                </a:cxn>
              </a:cxnLst>
              <a:rect l="0" t="0" r="r" b="b"/>
              <a:pathLst>
                <a:path w="1029" h="173">
                  <a:moveTo>
                    <a:pt x="2" y="0"/>
                  </a:moveTo>
                  <a:lnTo>
                    <a:pt x="1029" y="159"/>
                  </a:lnTo>
                  <a:lnTo>
                    <a:pt x="1027" y="173"/>
                  </a:lnTo>
                  <a:lnTo>
                    <a:pt x="0" y="15"/>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p:nvSpPr>
          <p:spPr bwMode="auto">
            <a:xfrm>
              <a:off x="3040493" y="4281783"/>
              <a:ext cx="1633538" cy="277813"/>
            </a:xfrm>
            <a:custGeom>
              <a:avLst/>
              <a:gdLst>
                <a:gd name="T0" fmla="*/ 2 w 1029"/>
                <a:gd name="T1" fmla="*/ 0 h 175"/>
                <a:gd name="T2" fmla="*/ 1029 w 1029"/>
                <a:gd name="T3" fmla="*/ 161 h 175"/>
                <a:gd name="T4" fmla="*/ 1026 w 1029"/>
                <a:gd name="T5" fmla="*/ 175 h 175"/>
                <a:gd name="T6" fmla="*/ 0 w 1029"/>
                <a:gd name="T7" fmla="*/ 14 h 175"/>
                <a:gd name="T8" fmla="*/ 2 w 1029"/>
                <a:gd name="T9" fmla="*/ 0 h 175"/>
              </a:gdLst>
              <a:ahLst/>
              <a:cxnLst>
                <a:cxn ang="0">
                  <a:pos x="T0" y="T1"/>
                </a:cxn>
                <a:cxn ang="0">
                  <a:pos x="T2" y="T3"/>
                </a:cxn>
                <a:cxn ang="0">
                  <a:pos x="T4" y="T5"/>
                </a:cxn>
                <a:cxn ang="0">
                  <a:pos x="T6" y="T7"/>
                </a:cxn>
                <a:cxn ang="0">
                  <a:pos x="T8" y="T9"/>
                </a:cxn>
              </a:cxnLst>
              <a:rect l="0" t="0" r="r" b="b"/>
              <a:pathLst>
                <a:path w="1029" h="175">
                  <a:moveTo>
                    <a:pt x="2" y="0"/>
                  </a:moveTo>
                  <a:lnTo>
                    <a:pt x="1029" y="161"/>
                  </a:lnTo>
                  <a:lnTo>
                    <a:pt x="1026" y="175"/>
                  </a:lnTo>
                  <a:lnTo>
                    <a:pt x="0" y="14"/>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6"/>
            <p:cNvSpPr>
              <a:spLocks/>
            </p:cNvSpPr>
            <p:nvPr/>
          </p:nvSpPr>
          <p:spPr bwMode="auto">
            <a:xfrm>
              <a:off x="2870631" y="4532608"/>
              <a:ext cx="1716088" cy="739775"/>
            </a:xfrm>
            <a:custGeom>
              <a:avLst/>
              <a:gdLst>
                <a:gd name="T0" fmla="*/ 291 w 1081"/>
                <a:gd name="T1" fmla="*/ 31 h 466"/>
                <a:gd name="T2" fmla="*/ 0 w 1081"/>
                <a:gd name="T3" fmla="*/ 455 h 466"/>
                <a:gd name="T4" fmla="*/ 17 w 1081"/>
                <a:gd name="T5" fmla="*/ 466 h 466"/>
                <a:gd name="T6" fmla="*/ 296 w 1081"/>
                <a:gd name="T7" fmla="*/ 57 h 466"/>
                <a:gd name="T8" fmla="*/ 419 w 1081"/>
                <a:gd name="T9" fmla="*/ 372 h 466"/>
                <a:gd name="T10" fmla="*/ 424 w 1081"/>
                <a:gd name="T11" fmla="*/ 384 h 466"/>
                <a:gd name="T12" fmla="*/ 433 w 1081"/>
                <a:gd name="T13" fmla="*/ 379 h 466"/>
                <a:gd name="T14" fmla="*/ 646 w 1081"/>
                <a:gd name="T15" fmla="*/ 261 h 466"/>
                <a:gd name="T16" fmla="*/ 812 w 1081"/>
                <a:gd name="T17" fmla="*/ 438 h 466"/>
                <a:gd name="T18" fmla="*/ 821 w 1081"/>
                <a:gd name="T19" fmla="*/ 447 h 466"/>
                <a:gd name="T20" fmla="*/ 828 w 1081"/>
                <a:gd name="T21" fmla="*/ 436 h 466"/>
                <a:gd name="T22" fmla="*/ 1039 w 1081"/>
                <a:gd name="T23" fmla="*/ 92 h 466"/>
                <a:gd name="T24" fmla="*/ 1076 w 1081"/>
                <a:gd name="T25" fmla="*/ 114 h 466"/>
                <a:gd name="T26" fmla="*/ 1081 w 1081"/>
                <a:gd name="T27" fmla="*/ 0 h 466"/>
                <a:gd name="T28" fmla="*/ 982 w 1081"/>
                <a:gd name="T29" fmla="*/ 57 h 466"/>
                <a:gd name="T30" fmla="*/ 1020 w 1081"/>
                <a:gd name="T31" fmla="*/ 81 h 466"/>
                <a:gd name="T32" fmla="*/ 819 w 1081"/>
                <a:gd name="T33" fmla="*/ 412 h 466"/>
                <a:gd name="T34" fmla="*/ 655 w 1081"/>
                <a:gd name="T35" fmla="*/ 239 h 466"/>
                <a:gd name="T36" fmla="*/ 651 w 1081"/>
                <a:gd name="T37" fmla="*/ 234 h 466"/>
                <a:gd name="T38" fmla="*/ 644 w 1081"/>
                <a:gd name="T39" fmla="*/ 237 h 466"/>
                <a:gd name="T40" fmla="*/ 433 w 1081"/>
                <a:gd name="T41" fmla="*/ 355 h 466"/>
                <a:gd name="T42" fmla="*/ 308 w 1081"/>
                <a:gd name="T43" fmla="*/ 31 h 466"/>
                <a:gd name="T44" fmla="*/ 301 w 1081"/>
                <a:gd name="T45" fmla="*/ 14 h 466"/>
                <a:gd name="T46" fmla="*/ 291 w 1081"/>
                <a:gd name="T47" fmla="*/ 3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1" h="466">
                  <a:moveTo>
                    <a:pt x="291" y="31"/>
                  </a:moveTo>
                  <a:lnTo>
                    <a:pt x="0" y="455"/>
                  </a:lnTo>
                  <a:lnTo>
                    <a:pt x="17" y="466"/>
                  </a:lnTo>
                  <a:lnTo>
                    <a:pt x="296" y="57"/>
                  </a:lnTo>
                  <a:lnTo>
                    <a:pt x="419" y="372"/>
                  </a:lnTo>
                  <a:lnTo>
                    <a:pt x="424" y="384"/>
                  </a:lnTo>
                  <a:lnTo>
                    <a:pt x="433" y="379"/>
                  </a:lnTo>
                  <a:lnTo>
                    <a:pt x="646" y="261"/>
                  </a:lnTo>
                  <a:lnTo>
                    <a:pt x="812" y="438"/>
                  </a:lnTo>
                  <a:lnTo>
                    <a:pt x="821" y="447"/>
                  </a:lnTo>
                  <a:lnTo>
                    <a:pt x="828" y="436"/>
                  </a:lnTo>
                  <a:lnTo>
                    <a:pt x="1039" y="92"/>
                  </a:lnTo>
                  <a:lnTo>
                    <a:pt x="1076" y="114"/>
                  </a:lnTo>
                  <a:lnTo>
                    <a:pt x="1081" y="0"/>
                  </a:lnTo>
                  <a:lnTo>
                    <a:pt x="982" y="57"/>
                  </a:lnTo>
                  <a:lnTo>
                    <a:pt x="1020" y="81"/>
                  </a:lnTo>
                  <a:lnTo>
                    <a:pt x="819" y="412"/>
                  </a:lnTo>
                  <a:lnTo>
                    <a:pt x="655" y="239"/>
                  </a:lnTo>
                  <a:lnTo>
                    <a:pt x="651" y="234"/>
                  </a:lnTo>
                  <a:lnTo>
                    <a:pt x="644" y="237"/>
                  </a:lnTo>
                  <a:lnTo>
                    <a:pt x="433" y="355"/>
                  </a:lnTo>
                  <a:lnTo>
                    <a:pt x="308" y="31"/>
                  </a:lnTo>
                  <a:lnTo>
                    <a:pt x="301" y="14"/>
                  </a:lnTo>
                  <a:lnTo>
                    <a:pt x="291" y="31"/>
                  </a:lnTo>
                  <a:close/>
                </a:path>
              </a:pathLst>
            </a:custGeom>
            <a:solidFill>
              <a:srgbClr val="6DB4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7"/>
            <p:cNvSpPr>
              <a:spLocks/>
            </p:cNvSpPr>
            <p:nvPr/>
          </p:nvSpPr>
          <p:spPr bwMode="auto">
            <a:xfrm>
              <a:off x="2832531" y="5288258"/>
              <a:ext cx="101600" cy="63500"/>
            </a:xfrm>
            <a:custGeom>
              <a:avLst/>
              <a:gdLst>
                <a:gd name="T0" fmla="*/ 5 w 64"/>
                <a:gd name="T1" fmla="*/ 0 h 40"/>
                <a:gd name="T2" fmla="*/ 64 w 64"/>
                <a:gd name="T3" fmla="*/ 9 h 40"/>
                <a:gd name="T4" fmla="*/ 60 w 64"/>
                <a:gd name="T5" fmla="*/ 40 h 40"/>
                <a:gd name="T6" fmla="*/ 0 w 64"/>
                <a:gd name="T7" fmla="*/ 31 h 40"/>
                <a:gd name="T8" fmla="*/ 5 w 64"/>
                <a:gd name="T9" fmla="*/ 0 h 40"/>
              </a:gdLst>
              <a:ahLst/>
              <a:cxnLst>
                <a:cxn ang="0">
                  <a:pos x="T0" y="T1"/>
                </a:cxn>
                <a:cxn ang="0">
                  <a:pos x="T2" y="T3"/>
                </a:cxn>
                <a:cxn ang="0">
                  <a:pos x="T4" y="T5"/>
                </a:cxn>
                <a:cxn ang="0">
                  <a:pos x="T6" y="T7"/>
                </a:cxn>
                <a:cxn ang="0">
                  <a:pos x="T8" y="T9"/>
                </a:cxn>
              </a:cxnLst>
              <a:rect l="0" t="0" r="r" b="b"/>
              <a:pathLst>
                <a:path w="64" h="40">
                  <a:moveTo>
                    <a:pt x="5" y="0"/>
                  </a:moveTo>
                  <a:lnTo>
                    <a:pt x="64" y="9"/>
                  </a:lnTo>
                  <a:lnTo>
                    <a:pt x="60" y="40"/>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8"/>
            <p:cNvSpPr>
              <a:spLocks/>
            </p:cNvSpPr>
            <p:nvPr/>
          </p:nvSpPr>
          <p:spPr bwMode="auto">
            <a:xfrm>
              <a:off x="3140506" y="5337470"/>
              <a:ext cx="106363" cy="63500"/>
            </a:xfrm>
            <a:custGeom>
              <a:avLst/>
              <a:gdLst>
                <a:gd name="T0" fmla="*/ 5 w 67"/>
                <a:gd name="T1" fmla="*/ 0 h 40"/>
                <a:gd name="T2" fmla="*/ 67 w 67"/>
                <a:gd name="T3" fmla="*/ 9 h 40"/>
                <a:gd name="T4" fmla="*/ 62 w 67"/>
                <a:gd name="T5" fmla="*/ 40 h 40"/>
                <a:gd name="T6" fmla="*/ 0 w 67"/>
                <a:gd name="T7" fmla="*/ 30 h 40"/>
                <a:gd name="T8" fmla="*/ 5 w 67"/>
                <a:gd name="T9" fmla="*/ 0 h 40"/>
              </a:gdLst>
              <a:ahLst/>
              <a:cxnLst>
                <a:cxn ang="0">
                  <a:pos x="T0" y="T1"/>
                </a:cxn>
                <a:cxn ang="0">
                  <a:pos x="T2" y="T3"/>
                </a:cxn>
                <a:cxn ang="0">
                  <a:pos x="T4" y="T5"/>
                </a:cxn>
                <a:cxn ang="0">
                  <a:pos x="T6" y="T7"/>
                </a:cxn>
                <a:cxn ang="0">
                  <a:pos x="T8" y="T9"/>
                </a:cxn>
              </a:cxnLst>
              <a:rect l="0" t="0" r="r" b="b"/>
              <a:pathLst>
                <a:path w="67" h="40">
                  <a:moveTo>
                    <a:pt x="5" y="0"/>
                  </a:moveTo>
                  <a:lnTo>
                    <a:pt x="67" y="9"/>
                  </a:lnTo>
                  <a:lnTo>
                    <a:pt x="62" y="40"/>
                  </a:lnTo>
                  <a:lnTo>
                    <a:pt x="0" y="30"/>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9"/>
            <p:cNvSpPr>
              <a:spLocks/>
            </p:cNvSpPr>
            <p:nvPr/>
          </p:nvSpPr>
          <p:spPr bwMode="auto">
            <a:xfrm>
              <a:off x="3453243" y="5385095"/>
              <a:ext cx="101600" cy="65088"/>
            </a:xfrm>
            <a:custGeom>
              <a:avLst/>
              <a:gdLst>
                <a:gd name="T0" fmla="*/ 5 w 64"/>
                <a:gd name="T1" fmla="*/ 0 h 41"/>
                <a:gd name="T2" fmla="*/ 64 w 64"/>
                <a:gd name="T3" fmla="*/ 10 h 41"/>
                <a:gd name="T4" fmla="*/ 59 w 64"/>
                <a:gd name="T5" fmla="*/ 41 h 41"/>
                <a:gd name="T6" fmla="*/ 0 w 64"/>
                <a:gd name="T7" fmla="*/ 31 h 41"/>
                <a:gd name="T8" fmla="*/ 5 w 64"/>
                <a:gd name="T9" fmla="*/ 0 h 41"/>
              </a:gdLst>
              <a:ahLst/>
              <a:cxnLst>
                <a:cxn ang="0">
                  <a:pos x="T0" y="T1"/>
                </a:cxn>
                <a:cxn ang="0">
                  <a:pos x="T2" y="T3"/>
                </a:cxn>
                <a:cxn ang="0">
                  <a:pos x="T4" y="T5"/>
                </a:cxn>
                <a:cxn ang="0">
                  <a:pos x="T6" y="T7"/>
                </a:cxn>
                <a:cxn ang="0">
                  <a:pos x="T8" y="T9"/>
                </a:cxn>
              </a:cxnLst>
              <a:rect l="0" t="0" r="r" b="b"/>
              <a:pathLst>
                <a:path w="64" h="41">
                  <a:moveTo>
                    <a:pt x="5" y="0"/>
                  </a:moveTo>
                  <a:lnTo>
                    <a:pt x="64" y="10"/>
                  </a:lnTo>
                  <a:lnTo>
                    <a:pt x="59" y="41"/>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0"/>
            <p:cNvSpPr>
              <a:spLocks/>
            </p:cNvSpPr>
            <p:nvPr/>
          </p:nvSpPr>
          <p:spPr bwMode="auto">
            <a:xfrm>
              <a:off x="3764393" y="5434308"/>
              <a:ext cx="101600" cy="63500"/>
            </a:xfrm>
            <a:custGeom>
              <a:avLst/>
              <a:gdLst>
                <a:gd name="T0" fmla="*/ 5 w 64"/>
                <a:gd name="T1" fmla="*/ 0 h 40"/>
                <a:gd name="T2" fmla="*/ 64 w 64"/>
                <a:gd name="T3" fmla="*/ 10 h 40"/>
                <a:gd name="T4" fmla="*/ 59 w 64"/>
                <a:gd name="T5" fmla="*/ 40 h 40"/>
                <a:gd name="T6" fmla="*/ 0 w 64"/>
                <a:gd name="T7" fmla="*/ 31 h 40"/>
                <a:gd name="T8" fmla="*/ 5 w 64"/>
                <a:gd name="T9" fmla="*/ 0 h 40"/>
              </a:gdLst>
              <a:ahLst/>
              <a:cxnLst>
                <a:cxn ang="0">
                  <a:pos x="T0" y="T1"/>
                </a:cxn>
                <a:cxn ang="0">
                  <a:pos x="T2" y="T3"/>
                </a:cxn>
                <a:cxn ang="0">
                  <a:pos x="T4" y="T5"/>
                </a:cxn>
                <a:cxn ang="0">
                  <a:pos x="T6" y="T7"/>
                </a:cxn>
                <a:cxn ang="0">
                  <a:pos x="T8" y="T9"/>
                </a:cxn>
              </a:cxnLst>
              <a:rect l="0" t="0" r="r" b="b"/>
              <a:pathLst>
                <a:path w="64" h="40">
                  <a:moveTo>
                    <a:pt x="5" y="0"/>
                  </a:moveTo>
                  <a:lnTo>
                    <a:pt x="64" y="10"/>
                  </a:lnTo>
                  <a:lnTo>
                    <a:pt x="59" y="40"/>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1"/>
            <p:cNvSpPr>
              <a:spLocks/>
            </p:cNvSpPr>
            <p:nvPr/>
          </p:nvSpPr>
          <p:spPr bwMode="auto">
            <a:xfrm>
              <a:off x="4072368" y="5483520"/>
              <a:ext cx="104775" cy="63500"/>
            </a:xfrm>
            <a:custGeom>
              <a:avLst/>
              <a:gdLst>
                <a:gd name="T0" fmla="*/ 5 w 66"/>
                <a:gd name="T1" fmla="*/ 0 h 40"/>
                <a:gd name="T2" fmla="*/ 66 w 66"/>
                <a:gd name="T3" fmla="*/ 9 h 40"/>
                <a:gd name="T4" fmla="*/ 62 w 66"/>
                <a:gd name="T5" fmla="*/ 40 h 40"/>
                <a:gd name="T6" fmla="*/ 0 w 66"/>
                <a:gd name="T7" fmla="*/ 31 h 40"/>
                <a:gd name="T8" fmla="*/ 5 w 66"/>
                <a:gd name="T9" fmla="*/ 0 h 40"/>
              </a:gdLst>
              <a:ahLst/>
              <a:cxnLst>
                <a:cxn ang="0">
                  <a:pos x="T0" y="T1"/>
                </a:cxn>
                <a:cxn ang="0">
                  <a:pos x="T2" y="T3"/>
                </a:cxn>
                <a:cxn ang="0">
                  <a:pos x="T4" y="T5"/>
                </a:cxn>
                <a:cxn ang="0">
                  <a:pos x="T6" y="T7"/>
                </a:cxn>
                <a:cxn ang="0">
                  <a:pos x="T8" y="T9"/>
                </a:cxn>
              </a:cxnLst>
              <a:rect l="0" t="0" r="r" b="b"/>
              <a:pathLst>
                <a:path w="66" h="40">
                  <a:moveTo>
                    <a:pt x="5" y="0"/>
                  </a:moveTo>
                  <a:lnTo>
                    <a:pt x="66" y="9"/>
                  </a:lnTo>
                  <a:lnTo>
                    <a:pt x="62" y="40"/>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2"/>
            <p:cNvSpPr>
              <a:spLocks/>
            </p:cNvSpPr>
            <p:nvPr/>
          </p:nvSpPr>
          <p:spPr bwMode="auto">
            <a:xfrm>
              <a:off x="4383518" y="5532733"/>
              <a:ext cx="101600" cy="60325"/>
            </a:xfrm>
            <a:custGeom>
              <a:avLst/>
              <a:gdLst>
                <a:gd name="T0" fmla="*/ 5 w 64"/>
                <a:gd name="T1" fmla="*/ 0 h 38"/>
                <a:gd name="T2" fmla="*/ 64 w 64"/>
                <a:gd name="T3" fmla="*/ 9 h 38"/>
                <a:gd name="T4" fmla="*/ 60 w 64"/>
                <a:gd name="T5" fmla="*/ 38 h 38"/>
                <a:gd name="T6" fmla="*/ 0 w 64"/>
                <a:gd name="T7" fmla="*/ 28 h 38"/>
                <a:gd name="T8" fmla="*/ 5 w 64"/>
                <a:gd name="T9" fmla="*/ 0 h 38"/>
              </a:gdLst>
              <a:ahLst/>
              <a:cxnLst>
                <a:cxn ang="0">
                  <a:pos x="T0" y="T1"/>
                </a:cxn>
                <a:cxn ang="0">
                  <a:pos x="T2" y="T3"/>
                </a:cxn>
                <a:cxn ang="0">
                  <a:pos x="T4" y="T5"/>
                </a:cxn>
                <a:cxn ang="0">
                  <a:pos x="T6" y="T7"/>
                </a:cxn>
                <a:cxn ang="0">
                  <a:pos x="T8" y="T9"/>
                </a:cxn>
              </a:cxnLst>
              <a:rect l="0" t="0" r="r" b="b"/>
              <a:pathLst>
                <a:path w="64" h="38">
                  <a:moveTo>
                    <a:pt x="5" y="0"/>
                  </a:moveTo>
                  <a:lnTo>
                    <a:pt x="64" y="9"/>
                  </a:lnTo>
                  <a:lnTo>
                    <a:pt x="60" y="38"/>
                  </a:lnTo>
                  <a:lnTo>
                    <a:pt x="0" y="28"/>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3"/>
            <p:cNvSpPr>
              <a:spLocks/>
            </p:cNvSpPr>
            <p:nvPr/>
          </p:nvSpPr>
          <p:spPr bwMode="auto">
            <a:xfrm>
              <a:off x="2799193" y="4980283"/>
              <a:ext cx="101600" cy="60325"/>
            </a:xfrm>
            <a:custGeom>
              <a:avLst/>
              <a:gdLst>
                <a:gd name="T0" fmla="*/ 5 w 64"/>
                <a:gd name="T1" fmla="*/ 0 h 38"/>
                <a:gd name="T2" fmla="*/ 64 w 64"/>
                <a:gd name="T3" fmla="*/ 7 h 38"/>
                <a:gd name="T4" fmla="*/ 59 w 64"/>
                <a:gd name="T5" fmla="*/ 38 h 38"/>
                <a:gd name="T6" fmla="*/ 0 w 64"/>
                <a:gd name="T7" fmla="*/ 28 h 38"/>
                <a:gd name="T8" fmla="*/ 5 w 64"/>
                <a:gd name="T9" fmla="*/ 0 h 38"/>
              </a:gdLst>
              <a:ahLst/>
              <a:cxnLst>
                <a:cxn ang="0">
                  <a:pos x="T0" y="T1"/>
                </a:cxn>
                <a:cxn ang="0">
                  <a:pos x="T2" y="T3"/>
                </a:cxn>
                <a:cxn ang="0">
                  <a:pos x="T4" y="T5"/>
                </a:cxn>
                <a:cxn ang="0">
                  <a:pos x="T6" y="T7"/>
                </a:cxn>
                <a:cxn ang="0">
                  <a:pos x="T8" y="T9"/>
                </a:cxn>
              </a:cxnLst>
              <a:rect l="0" t="0" r="r" b="b"/>
              <a:pathLst>
                <a:path w="64" h="38">
                  <a:moveTo>
                    <a:pt x="5" y="0"/>
                  </a:moveTo>
                  <a:lnTo>
                    <a:pt x="64" y="7"/>
                  </a:lnTo>
                  <a:lnTo>
                    <a:pt x="59" y="38"/>
                  </a:lnTo>
                  <a:lnTo>
                    <a:pt x="0" y="28"/>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4"/>
            <p:cNvSpPr>
              <a:spLocks/>
            </p:cNvSpPr>
            <p:nvPr/>
          </p:nvSpPr>
          <p:spPr bwMode="auto">
            <a:xfrm>
              <a:off x="2837293" y="4735808"/>
              <a:ext cx="101600" cy="63500"/>
            </a:xfrm>
            <a:custGeom>
              <a:avLst/>
              <a:gdLst>
                <a:gd name="T0" fmla="*/ 5 w 64"/>
                <a:gd name="T1" fmla="*/ 0 h 40"/>
                <a:gd name="T2" fmla="*/ 64 w 64"/>
                <a:gd name="T3" fmla="*/ 9 h 40"/>
                <a:gd name="T4" fmla="*/ 59 w 64"/>
                <a:gd name="T5" fmla="*/ 40 h 40"/>
                <a:gd name="T6" fmla="*/ 0 w 64"/>
                <a:gd name="T7" fmla="*/ 31 h 40"/>
                <a:gd name="T8" fmla="*/ 5 w 64"/>
                <a:gd name="T9" fmla="*/ 0 h 40"/>
              </a:gdLst>
              <a:ahLst/>
              <a:cxnLst>
                <a:cxn ang="0">
                  <a:pos x="T0" y="T1"/>
                </a:cxn>
                <a:cxn ang="0">
                  <a:pos x="T2" y="T3"/>
                </a:cxn>
                <a:cxn ang="0">
                  <a:pos x="T4" y="T5"/>
                </a:cxn>
                <a:cxn ang="0">
                  <a:pos x="T6" y="T7"/>
                </a:cxn>
                <a:cxn ang="0">
                  <a:pos x="T8" y="T9"/>
                </a:cxn>
              </a:cxnLst>
              <a:rect l="0" t="0" r="r" b="b"/>
              <a:pathLst>
                <a:path w="64" h="40">
                  <a:moveTo>
                    <a:pt x="5" y="0"/>
                  </a:moveTo>
                  <a:lnTo>
                    <a:pt x="64" y="9"/>
                  </a:lnTo>
                  <a:lnTo>
                    <a:pt x="59" y="40"/>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5"/>
            <p:cNvSpPr>
              <a:spLocks/>
            </p:cNvSpPr>
            <p:nvPr/>
          </p:nvSpPr>
          <p:spPr bwMode="auto">
            <a:xfrm>
              <a:off x="2875393" y="4491333"/>
              <a:ext cx="100013" cy="63500"/>
            </a:xfrm>
            <a:custGeom>
              <a:avLst/>
              <a:gdLst>
                <a:gd name="T0" fmla="*/ 4 w 63"/>
                <a:gd name="T1" fmla="*/ 0 h 40"/>
                <a:gd name="T2" fmla="*/ 63 w 63"/>
                <a:gd name="T3" fmla="*/ 10 h 40"/>
                <a:gd name="T4" fmla="*/ 59 w 63"/>
                <a:gd name="T5" fmla="*/ 40 h 40"/>
                <a:gd name="T6" fmla="*/ 0 w 63"/>
                <a:gd name="T7" fmla="*/ 31 h 40"/>
                <a:gd name="T8" fmla="*/ 4 w 63"/>
                <a:gd name="T9" fmla="*/ 0 h 40"/>
              </a:gdLst>
              <a:ahLst/>
              <a:cxnLst>
                <a:cxn ang="0">
                  <a:pos x="T0" y="T1"/>
                </a:cxn>
                <a:cxn ang="0">
                  <a:pos x="T2" y="T3"/>
                </a:cxn>
                <a:cxn ang="0">
                  <a:pos x="T4" y="T5"/>
                </a:cxn>
                <a:cxn ang="0">
                  <a:pos x="T6" y="T7"/>
                </a:cxn>
                <a:cxn ang="0">
                  <a:pos x="T8" y="T9"/>
                </a:cxn>
              </a:cxnLst>
              <a:rect l="0" t="0" r="r" b="b"/>
              <a:pathLst>
                <a:path w="63" h="40">
                  <a:moveTo>
                    <a:pt x="4" y="0"/>
                  </a:moveTo>
                  <a:lnTo>
                    <a:pt x="63" y="10"/>
                  </a:lnTo>
                  <a:lnTo>
                    <a:pt x="59" y="40"/>
                  </a:lnTo>
                  <a:lnTo>
                    <a:pt x="0" y="31"/>
                  </a:lnTo>
                  <a:lnTo>
                    <a:pt x="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6"/>
            <p:cNvSpPr>
              <a:spLocks/>
            </p:cNvSpPr>
            <p:nvPr/>
          </p:nvSpPr>
          <p:spPr bwMode="auto">
            <a:xfrm>
              <a:off x="2908731" y="4277020"/>
              <a:ext cx="101600" cy="63500"/>
            </a:xfrm>
            <a:custGeom>
              <a:avLst/>
              <a:gdLst>
                <a:gd name="T0" fmla="*/ 5 w 64"/>
                <a:gd name="T1" fmla="*/ 0 h 40"/>
                <a:gd name="T2" fmla="*/ 64 w 64"/>
                <a:gd name="T3" fmla="*/ 10 h 40"/>
                <a:gd name="T4" fmla="*/ 59 w 64"/>
                <a:gd name="T5" fmla="*/ 40 h 40"/>
                <a:gd name="T6" fmla="*/ 0 w 64"/>
                <a:gd name="T7" fmla="*/ 31 h 40"/>
                <a:gd name="T8" fmla="*/ 5 w 64"/>
                <a:gd name="T9" fmla="*/ 0 h 40"/>
              </a:gdLst>
              <a:ahLst/>
              <a:cxnLst>
                <a:cxn ang="0">
                  <a:pos x="T0" y="T1"/>
                </a:cxn>
                <a:cxn ang="0">
                  <a:pos x="T2" y="T3"/>
                </a:cxn>
                <a:cxn ang="0">
                  <a:pos x="T4" y="T5"/>
                </a:cxn>
                <a:cxn ang="0">
                  <a:pos x="T6" y="T7"/>
                </a:cxn>
                <a:cxn ang="0">
                  <a:pos x="T8" y="T9"/>
                </a:cxn>
              </a:cxnLst>
              <a:rect l="0" t="0" r="r" b="b"/>
              <a:pathLst>
                <a:path w="64" h="40">
                  <a:moveTo>
                    <a:pt x="5" y="0"/>
                  </a:moveTo>
                  <a:lnTo>
                    <a:pt x="64" y="10"/>
                  </a:lnTo>
                  <a:lnTo>
                    <a:pt x="59" y="40"/>
                  </a:lnTo>
                  <a:lnTo>
                    <a:pt x="0" y="31"/>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0"/>
            <p:cNvSpPr>
              <a:spLocks/>
            </p:cNvSpPr>
            <p:nvPr/>
          </p:nvSpPr>
          <p:spPr bwMode="auto">
            <a:xfrm>
              <a:off x="-685369" y="2003720"/>
              <a:ext cx="2513013" cy="1762125"/>
            </a:xfrm>
            <a:custGeom>
              <a:avLst/>
              <a:gdLst>
                <a:gd name="T0" fmla="*/ 1583 w 1583"/>
                <a:gd name="T1" fmla="*/ 566 h 1110"/>
                <a:gd name="T2" fmla="*/ 752 w 1583"/>
                <a:gd name="T3" fmla="*/ 0 h 1110"/>
                <a:gd name="T4" fmla="*/ 0 w 1583"/>
                <a:gd name="T5" fmla="*/ 145 h 1110"/>
                <a:gd name="T6" fmla="*/ 66 w 1583"/>
                <a:gd name="T7" fmla="*/ 405 h 1110"/>
                <a:gd name="T8" fmla="*/ 1102 w 1583"/>
                <a:gd name="T9" fmla="*/ 1110 h 1110"/>
                <a:gd name="T10" fmla="*/ 1583 w 1583"/>
                <a:gd name="T11" fmla="*/ 566 h 1110"/>
              </a:gdLst>
              <a:ahLst/>
              <a:cxnLst>
                <a:cxn ang="0">
                  <a:pos x="T0" y="T1"/>
                </a:cxn>
                <a:cxn ang="0">
                  <a:pos x="T2" y="T3"/>
                </a:cxn>
                <a:cxn ang="0">
                  <a:pos x="T4" y="T5"/>
                </a:cxn>
                <a:cxn ang="0">
                  <a:pos x="T6" y="T7"/>
                </a:cxn>
                <a:cxn ang="0">
                  <a:pos x="T8" y="T9"/>
                </a:cxn>
                <a:cxn ang="0">
                  <a:pos x="T10" y="T11"/>
                </a:cxn>
              </a:cxnLst>
              <a:rect l="0" t="0" r="r" b="b"/>
              <a:pathLst>
                <a:path w="1583" h="1110">
                  <a:moveTo>
                    <a:pt x="1583" y="566"/>
                  </a:moveTo>
                  <a:lnTo>
                    <a:pt x="752" y="0"/>
                  </a:lnTo>
                  <a:lnTo>
                    <a:pt x="0" y="145"/>
                  </a:lnTo>
                  <a:lnTo>
                    <a:pt x="66" y="405"/>
                  </a:lnTo>
                  <a:lnTo>
                    <a:pt x="1102" y="1110"/>
                  </a:lnTo>
                  <a:lnTo>
                    <a:pt x="1583" y="566"/>
                  </a:lnTo>
                  <a:close/>
                </a:path>
              </a:pathLst>
            </a:custGeom>
            <a:solidFill>
              <a:srgbClr val="E7D1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1"/>
            <p:cNvSpPr>
              <a:spLocks/>
            </p:cNvSpPr>
            <p:nvPr/>
          </p:nvSpPr>
          <p:spPr bwMode="auto">
            <a:xfrm>
              <a:off x="-902857" y="2027533"/>
              <a:ext cx="2339975" cy="1625600"/>
            </a:xfrm>
            <a:custGeom>
              <a:avLst/>
              <a:gdLst>
                <a:gd name="T0" fmla="*/ 1161 w 1474"/>
                <a:gd name="T1" fmla="*/ 1024 h 1024"/>
                <a:gd name="T2" fmla="*/ 83 w 1474"/>
                <a:gd name="T3" fmla="*/ 392 h 1024"/>
                <a:gd name="T4" fmla="*/ 0 w 1474"/>
                <a:gd name="T5" fmla="*/ 165 h 1024"/>
                <a:gd name="T6" fmla="*/ 844 w 1474"/>
                <a:gd name="T7" fmla="*/ 0 h 1024"/>
                <a:gd name="T8" fmla="*/ 1474 w 1474"/>
                <a:gd name="T9" fmla="*/ 366 h 1024"/>
                <a:gd name="T10" fmla="*/ 1161 w 1474"/>
                <a:gd name="T11" fmla="*/ 1024 h 1024"/>
              </a:gdLst>
              <a:ahLst/>
              <a:cxnLst>
                <a:cxn ang="0">
                  <a:pos x="T0" y="T1"/>
                </a:cxn>
                <a:cxn ang="0">
                  <a:pos x="T2" y="T3"/>
                </a:cxn>
                <a:cxn ang="0">
                  <a:pos x="T4" y="T5"/>
                </a:cxn>
                <a:cxn ang="0">
                  <a:pos x="T6" y="T7"/>
                </a:cxn>
                <a:cxn ang="0">
                  <a:pos x="T8" y="T9"/>
                </a:cxn>
                <a:cxn ang="0">
                  <a:pos x="T10" y="T11"/>
                </a:cxn>
              </a:cxnLst>
              <a:rect l="0" t="0" r="r" b="b"/>
              <a:pathLst>
                <a:path w="1474" h="1024">
                  <a:moveTo>
                    <a:pt x="1161" y="1024"/>
                  </a:moveTo>
                  <a:lnTo>
                    <a:pt x="83" y="392"/>
                  </a:lnTo>
                  <a:lnTo>
                    <a:pt x="0" y="165"/>
                  </a:lnTo>
                  <a:lnTo>
                    <a:pt x="844" y="0"/>
                  </a:lnTo>
                  <a:lnTo>
                    <a:pt x="1474" y="366"/>
                  </a:lnTo>
                  <a:lnTo>
                    <a:pt x="1161" y="1024"/>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2"/>
            <p:cNvSpPr>
              <a:spLocks/>
            </p:cNvSpPr>
            <p:nvPr/>
          </p:nvSpPr>
          <p:spPr bwMode="auto">
            <a:xfrm>
              <a:off x="-850469" y="1997370"/>
              <a:ext cx="1925638" cy="1460500"/>
            </a:xfrm>
            <a:custGeom>
              <a:avLst/>
              <a:gdLst>
                <a:gd name="T0" fmla="*/ 788 w 1213"/>
                <a:gd name="T1" fmla="*/ 920 h 920"/>
                <a:gd name="T2" fmla="*/ 128 w 1213"/>
                <a:gd name="T3" fmla="*/ 525 h 920"/>
                <a:gd name="T4" fmla="*/ 0 w 1213"/>
                <a:gd name="T5" fmla="*/ 168 h 920"/>
                <a:gd name="T6" fmla="*/ 878 w 1213"/>
                <a:gd name="T7" fmla="*/ 0 h 920"/>
                <a:gd name="T8" fmla="*/ 1213 w 1213"/>
                <a:gd name="T9" fmla="*/ 201 h 920"/>
                <a:gd name="T10" fmla="*/ 788 w 1213"/>
                <a:gd name="T11" fmla="*/ 920 h 920"/>
              </a:gdLst>
              <a:ahLst/>
              <a:cxnLst>
                <a:cxn ang="0">
                  <a:pos x="T0" y="T1"/>
                </a:cxn>
                <a:cxn ang="0">
                  <a:pos x="T2" y="T3"/>
                </a:cxn>
                <a:cxn ang="0">
                  <a:pos x="T4" y="T5"/>
                </a:cxn>
                <a:cxn ang="0">
                  <a:pos x="T6" y="T7"/>
                </a:cxn>
                <a:cxn ang="0">
                  <a:pos x="T8" y="T9"/>
                </a:cxn>
                <a:cxn ang="0">
                  <a:pos x="T10" y="T11"/>
                </a:cxn>
              </a:cxnLst>
              <a:rect l="0" t="0" r="r" b="b"/>
              <a:pathLst>
                <a:path w="1213" h="920">
                  <a:moveTo>
                    <a:pt x="788" y="920"/>
                  </a:moveTo>
                  <a:lnTo>
                    <a:pt x="128" y="525"/>
                  </a:lnTo>
                  <a:lnTo>
                    <a:pt x="0" y="168"/>
                  </a:lnTo>
                  <a:lnTo>
                    <a:pt x="878" y="0"/>
                  </a:lnTo>
                  <a:lnTo>
                    <a:pt x="1213" y="201"/>
                  </a:lnTo>
                  <a:lnTo>
                    <a:pt x="788" y="9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30161" y="1639769"/>
              <a:ext cx="659243" cy="1514039"/>
            </a:xfrm>
            <a:custGeom>
              <a:avLst/>
              <a:gdLst>
                <a:gd name="connsiteX0" fmla="*/ 0 w 659243"/>
                <a:gd name="connsiteY0" fmla="*/ 0 h 1514039"/>
                <a:gd name="connsiteX1" fmla="*/ 659243 w 659243"/>
                <a:gd name="connsiteY1" fmla="*/ 390940 h 1514039"/>
                <a:gd name="connsiteX2" fmla="*/ 0 w 659243"/>
                <a:gd name="connsiteY2" fmla="*/ 1514039 h 1514039"/>
              </a:gdLst>
              <a:ahLst/>
              <a:cxnLst>
                <a:cxn ang="0">
                  <a:pos x="connsiteX0" y="connsiteY0"/>
                </a:cxn>
                <a:cxn ang="0">
                  <a:pos x="connsiteX1" y="connsiteY1"/>
                </a:cxn>
                <a:cxn ang="0">
                  <a:pos x="connsiteX2" y="connsiteY2"/>
                </a:cxn>
              </a:cxnLst>
              <a:rect l="l" t="t" r="r" b="b"/>
              <a:pathLst>
                <a:path w="659243" h="1514039">
                  <a:moveTo>
                    <a:pt x="0" y="0"/>
                  </a:moveTo>
                  <a:lnTo>
                    <a:pt x="659243" y="390940"/>
                  </a:lnTo>
                  <a:lnTo>
                    <a:pt x="0" y="151403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0" name="Freeform 69"/>
            <p:cNvSpPr>
              <a:spLocks/>
            </p:cNvSpPr>
            <p:nvPr/>
          </p:nvSpPr>
          <p:spPr bwMode="auto">
            <a:xfrm>
              <a:off x="0" y="2447363"/>
              <a:ext cx="283006" cy="654285"/>
            </a:xfrm>
            <a:custGeom>
              <a:avLst/>
              <a:gdLst>
                <a:gd name="connsiteX0" fmla="*/ 0 w 283006"/>
                <a:gd name="connsiteY0" fmla="*/ 0 h 654285"/>
                <a:gd name="connsiteX1" fmla="*/ 283006 w 283006"/>
                <a:gd name="connsiteY1" fmla="*/ 169132 h 654285"/>
                <a:gd name="connsiteX2" fmla="*/ 0 w 283006"/>
                <a:gd name="connsiteY2" fmla="*/ 654285 h 654285"/>
              </a:gdLst>
              <a:ahLst/>
              <a:cxnLst>
                <a:cxn ang="0">
                  <a:pos x="connsiteX0" y="connsiteY0"/>
                </a:cxn>
                <a:cxn ang="0">
                  <a:pos x="connsiteX1" y="connsiteY1"/>
                </a:cxn>
                <a:cxn ang="0">
                  <a:pos x="connsiteX2" y="connsiteY2"/>
                </a:cxn>
              </a:cxnLst>
              <a:rect l="l" t="t" r="r" b="b"/>
              <a:pathLst>
                <a:path w="283006" h="654285">
                  <a:moveTo>
                    <a:pt x="0" y="0"/>
                  </a:moveTo>
                  <a:lnTo>
                    <a:pt x="283006" y="169132"/>
                  </a:lnTo>
                  <a:lnTo>
                    <a:pt x="0" y="65428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1" name="Freeform 75"/>
            <p:cNvSpPr>
              <a:spLocks/>
            </p:cNvSpPr>
            <p:nvPr/>
          </p:nvSpPr>
          <p:spPr bwMode="auto">
            <a:xfrm>
              <a:off x="1654606" y="2564108"/>
              <a:ext cx="1839913" cy="874713"/>
            </a:xfrm>
            <a:custGeom>
              <a:avLst/>
              <a:gdLst>
                <a:gd name="T0" fmla="*/ 490 w 490"/>
                <a:gd name="T1" fmla="*/ 138 h 233"/>
                <a:gd name="T2" fmla="*/ 187 w 490"/>
                <a:gd name="T3" fmla="*/ 25 h 233"/>
                <a:gd name="T4" fmla="*/ 14 w 490"/>
                <a:gd name="T5" fmla="*/ 30 h 233"/>
                <a:gd name="T6" fmla="*/ 116 w 490"/>
                <a:gd name="T7" fmla="*/ 124 h 233"/>
                <a:gd name="T8" fmla="*/ 352 w 490"/>
                <a:gd name="T9" fmla="*/ 201 h 233"/>
                <a:gd name="T10" fmla="*/ 490 w 490"/>
                <a:gd name="T11" fmla="*/ 138 h 233"/>
              </a:gdLst>
              <a:ahLst/>
              <a:cxnLst>
                <a:cxn ang="0">
                  <a:pos x="T0" y="T1"/>
                </a:cxn>
                <a:cxn ang="0">
                  <a:pos x="T2" y="T3"/>
                </a:cxn>
                <a:cxn ang="0">
                  <a:pos x="T4" y="T5"/>
                </a:cxn>
                <a:cxn ang="0">
                  <a:pos x="T6" y="T7"/>
                </a:cxn>
                <a:cxn ang="0">
                  <a:pos x="T8" y="T9"/>
                </a:cxn>
                <a:cxn ang="0">
                  <a:pos x="T10" y="T11"/>
                </a:cxn>
              </a:cxnLst>
              <a:rect l="0" t="0" r="r" b="b"/>
              <a:pathLst>
                <a:path w="490" h="233">
                  <a:moveTo>
                    <a:pt x="490" y="138"/>
                  </a:moveTo>
                  <a:cubicBezTo>
                    <a:pt x="187" y="25"/>
                    <a:pt x="187" y="25"/>
                    <a:pt x="187" y="25"/>
                  </a:cubicBezTo>
                  <a:cubicBezTo>
                    <a:pt x="156" y="13"/>
                    <a:pt x="27" y="0"/>
                    <a:pt x="14" y="30"/>
                  </a:cubicBezTo>
                  <a:cubicBezTo>
                    <a:pt x="0" y="60"/>
                    <a:pt x="85" y="113"/>
                    <a:pt x="116" y="124"/>
                  </a:cubicBezTo>
                  <a:cubicBezTo>
                    <a:pt x="352" y="201"/>
                    <a:pt x="352" y="201"/>
                    <a:pt x="352" y="201"/>
                  </a:cubicBezTo>
                  <a:cubicBezTo>
                    <a:pt x="451" y="233"/>
                    <a:pt x="478" y="172"/>
                    <a:pt x="490" y="138"/>
                  </a:cubicBezTo>
                  <a:close/>
                </a:path>
              </a:pathLst>
            </a:custGeom>
            <a:solidFill>
              <a:srgbClr val="D4B1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6"/>
            <p:cNvSpPr>
              <a:spLocks/>
            </p:cNvSpPr>
            <p:nvPr/>
          </p:nvSpPr>
          <p:spPr bwMode="auto">
            <a:xfrm>
              <a:off x="670356" y="2575220"/>
              <a:ext cx="3844925" cy="2130425"/>
            </a:xfrm>
            <a:custGeom>
              <a:avLst/>
              <a:gdLst>
                <a:gd name="T0" fmla="*/ 885 w 1024"/>
                <a:gd name="T1" fmla="*/ 480 h 567"/>
                <a:gd name="T2" fmla="*/ 634 w 1024"/>
                <a:gd name="T3" fmla="*/ 323 h 567"/>
                <a:gd name="T4" fmla="*/ 548 w 1024"/>
                <a:gd name="T5" fmla="*/ 394 h 567"/>
                <a:gd name="T6" fmla="*/ 476 w 1024"/>
                <a:gd name="T7" fmla="*/ 476 h 567"/>
                <a:gd name="T8" fmla="*/ 389 w 1024"/>
                <a:gd name="T9" fmla="*/ 538 h 567"/>
                <a:gd name="T10" fmla="*/ 175 w 1024"/>
                <a:gd name="T11" fmla="*/ 406 h 567"/>
                <a:gd name="T12" fmla="*/ 43 w 1024"/>
                <a:gd name="T13" fmla="*/ 244 h 567"/>
                <a:gd name="T14" fmla="*/ 217 w 1024"/>
                <a:gd name="T15" fmla="*/ 8 h 567"/>
                <a:gd name="T16" fmla="*/ 349 w 1024"/>
                <a:gd name="T17" fmla="*/ 19 h 567"/>
                <a:gd name="T18" fmla="*/ 949 w 1024"/>
                <a:gd name="T19" fmla="*/ 380 h 567"/>
                <a:gd name="T20" fmla="*/ 885 w 1024"/>
                <a:gd name="T21" fmla="*/ 48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4" h="567">
                  <a:moveTo>
                    <a:pt x="885" y="480"/>
                  </a:moveTo>
                  <a:cubicBezTo>
                    <a:pt x="634" y="323"/>
                    <a:pt x="634" y="323"/>
                    <a:pt x="634" y="323"/>
                  </a:cubicBezTo>
                  <a:cubicBezTo>
                    <a:pt x="654" y="369"/>
                    <a:pt x="596" y="417"/>
                    <a:pt x="548" y="394"/>
                  </a:cubicBezTo>
                  <a:cubicBezTo>
                    <a:pt x="575" y="439"/>
                    <a:pt x="524" y="489"/>
                    <a:pt x="476" y="476"/>
                  </a:cubicBezTo>
                  <a:cubicBezTo>
                    <a:pt x="495" y="521"/>
                    <a:pt x="435" y="567"/>
                    <a:pt x="389" y="538"/>
                  </a:cubicBezTo>
                  <a:cubicBezTo>
                    <a:pt x="175" y="406"/>
                    <a:pt x="175" y="406"/>
                    <a:pt x="175" y="406"/>
                  </a:cubicBezTo>
                  <a:cubicBezTo>
                    <a:pt x="115" y="369"/>
                    <a:pt x="58" y="289"/>
                    <a:pt x="43" y="244"/>
                  </a:cubicBezTo>
                  <a:cubicBezTo>
                    <a:pt x="0" y="112"/>
                    <a:pt x="143" y="9"/>
                    <a:pt x="217" y="8"/>
                  </a:cubicBezTo>
                  <a:cubicBezTo>
                    <a:pt x="276" y="7"/>
                    <a:pt x="317" y="0"/>
                    <a:pt x="349" y="19"/>
                  </a:cubicBezTo>
                  <a:cubicBezTo>
                    <a:pt x="949" y="380"/>
                    <a:pt x="949" y="380"/>
                    <a:pt x="949" y="380"/>
                  </a:cubicBezTo>
                  <a:cubicBezTo>
                    <a:pt x="1024" y="426"/>
                    <a:pt x="946" y="519"/>
                    <a:pt x="885" y="48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
            <p:cNvSpPr>
              <a:spLocks noEditPoints="1"/>
            </p:cNvSpPr>
            <p:nvPr/>
          </p:nvSpPr>
          <p:spPr bwMode="auto">
            <a:xfrm>
              <a:off x="2172131" y="3559470"/>
              <a:ext cx="893763" cy="835025"/>
            </a:xfrm>
            <a:custGeom>
              <a:avLst/>
              <a:gdLst>
                <a:gd name="T0" fmla="*/ 0 w 238"/>
                <a:gd name="T1" fmla="*/ 171 h 222"/>
                <a:gd name="T2" fmla="*/ 79 w 238"/>
                <a:gd name="T3" fmla="*/ 222 h 222"/>
                <a:gd name="T4" fmla="*/ 76 w 238"/>
                <a:gd name="T5" fmla="*/ 214 h 222"/>
                <a:gd name="T6" fmla="*/ 89 w 238"/>
                <a:gd name="T7" fmla="*/ 216 h 222"/>
                <a:gd name="T8" fmla="*/ 0 w 238"/>
                <a:gd name="T9" fmla="*/ 171 h 222"/>
                <a:gd name="T10" fmla="*/ 235 w 238"/>
                <a:gd name="T11" fmla="*/ 62 h 222"/>
                <a:gd name="T12" fmla="*/ 238 w 238"/>
                <a:gd name="T13" fmla="*/ 75 h 222"/>
                <a:gd name="T14" fmla="*/ 126 w 238"/>
                <a:gd name="T15" fmla="*/ 0 h 222"/>
                <a:gd name="T16" fmla="*/ 234 w 238"/>
                <a:gd name="T17" fmla="*/ 61 h 222"/>
                <a:gd name="T18" fmla="*/ 235 w 238"/>
                <a:gd name="T19" fmla="*/ 62 h 222"/>
                <a:gd name="T20" fmla="*/ 169 w 238"/>
                <a:gd name="T21" fmla="*/ 138 h 222"/>
                <a:gd name="T22" fmla="*/ 148 w 238"/>
                <a:gd name="T23" fmla="*/ 132 h 222"/>
                <a:gd name="T24" fmla="*/ 152 w 238"/>
                <a:gd name="T25" fmla="*/ 141 h 222"/>
                <a:gd name="T26" fmla="*/ 60 w 238"/>
                <a:gd name="T27" fmla="*/ 83 h 222"/>
                <a:gd name="T28" fmla="*/ 169 w 238"/>
                <a:gd name="T29"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22">
                  <a:moveTo>
                    <a:pt x="0" y="171"/>
                  </a:moveTo>
                  <a:cubicBezTo>
                    <a:pt x="0" y="171"/>
                    <a:pt x="42" y="198"/>
                    <a:pt x="79" y="222"/>
                  </a:cubicBezTo>
                  <a:cubicBezTo>
                    <a:pt x="78" y="220"/>
                    <a:pt x="78" y="217"/>
                    <a:pt x="76" y="214"/>
                  </a:cubicBezTo>
                  <a:cubicBezTo>
                    <a:pt x="81" y="215"/>
                    <a:pt x="85" y="216"/>
                    <a:pt x="89" y="216"/>
                  </a:cubicBezTo>
                  <a:cubicBezTo>
                    <a:pt x="49" y="196"/>
                    <a:pt x="0" y="171"/>
                    <a:pt x="0" y="171"/>
                  </a:cubicBezTo>
                  <a:close/>
                  <a:moveTo>
                    <a:pt x="235" y="62"/>
                  </a:moveTo>
                  <a:cubicBezTo>
                    <a:pt x="236" y="66"/>
                    <a:pt x="237" y="71"/>
                    <a:pt x="238" y="75"/>
                  </a:cubicBezTo>
                  <a:cubicBezTo>
                    <a:pt x="196" y="48"/>
                    <a:pt x="126" y="0"/>
                    <a:pt x="126" y="0"/>
                  </a:cubicBezTo>
                  <a:cubicBezTo>
                    <a:pt x="126" y="0"/>
                    <a:pt x="203" y="42"/>
                    <a:pt x="234" y="61"/>
                  </a:cubicBezTo>
                  <a:cubicBezTo>
                    <a:pt x="234" y="61"/>
                    <a:pt x="234" y="61"/>
                    <a:pt x="235" y="62"/>
                  </a:cubicBezTo>
                  <a:close/>
                  <a:moveTo>
                    <a:pt x="169" y="138"/>
                  </a:moveTo>
                  <a:cubicBezTo>
                    <a:pt x="162" y="137"/>
                    <a:pt x="155" y="136"/>
                    <a:pt x="148" y="132"/>
                  </a:cubicBezTo>
                  <a:cubicBezTo>
                    <a:pt x="150" y="135"/>
                    <a:pt x="151" y="138"/>
                    <a:pt x="152" y="141"/>
                  </a:cubicBezTo>
                  <a:cubicBezTo>
                    <a:pt x="111" y="115"/>
                    <a:pt x="60" y="83"/>
                    <a:pt x="60" y="83"/>
                  </a:cubicBezTo>
                  <a:cubicBezTo>
                    <a:pt x="60" y="83"/>
                    <a:pt x="128" y="116"/>
                    <a:pt x="169" y="138"/>
                  </a:cubicBezTo>
                  <a:close/>
                </a:path>
              </a:pathLst>
            </a:custGeom>
            <a:solidFill>
              <a:srgbClr val="D4B1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2" y="8084785"/>
            <a:ext cx="8229607" cy="2202215"/>
            <a:chOff x="2" y="6141650"/>
            <a:chExt cx="8229607" cy="2202215"/>
          </a:xfrm>
        </p:grpSpPr>
        <p:sp>
          <p:nvSpPr>
            <p:cNvPr id="75" name="Rectangle 74"/>
            <p:cNvSpPr/>
            <p:nvPr/>
          </p:nvSpPr>
          <p:spPr>
            <a:xfrm>
              <a:off x="2" y="6141650"/>
              <a:ext cx="8229607" cy="2202215"/>
            </a:xfrm>
            <a:prstGeom prst="rect">
              <a:avLst/>
            </a:prstGeom>
            <a:solidFill>
              <a:srgbClr val="2A2A2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76" name="Text Box 7"/>
            <p:cNvSpPr txBox="1">
              <a:spLocks noChangeArrowheads="1"/>
            </p:cNvSpPr>
            <p:nvPr/>
          </p:nvSpPr>
          <p:spPr bwMode="auto">
            <a:xfrm>
              <a:off x="2681883" y="6704148"/>
              <a:ext cx="2865849" cy="1077218"/>
            </a:xfrm>
            <a:prstGeom prst="rect">
              <a:avLst/>
            </a:prstGeom>
            <a:noFill/>
            <a:ln w="9525">
              <a:noFill/>
              <a:miter lim="800000"/>
              <a:headEnd/>
              <a:tailEnd/>
            </a:ln>
          </p:spPr>
          <p:txBody>
            <a:bodyPr wrap="none" lIns="60960" tIns="30480" rIns="60960" bIns="30480">
              <a:spAutoFit/>
            </a:bodyPr>
            <a:lstStyle/>
            <a:p>
              <a:pPr algn="ctr" defTabSz="1450940"/>
              <a:r>
                <a:rPr lang="en-CA" sz="6600" spc="-200" dirty="0">
                  <a:solidFill>
                    <a:schemeClr val="bg1"/>
                  </a:solidFill>
                  <a:ea typeface="Open Sans Light" pitchFamily="34" charset="0"/>
                  <a:cs typeface="Open Sans Light" pitchFamily="34" charset="0"/>
                </a:rPr>
                <a:t>More ,tab</a:t>
              </a:r>
            </a:p>
          </p:txBody>
        </p:sp>
      </p:grpSp>
      <p:sp>
        <p:nvSpPr>
          <p:cNvPr id="77" name="TextBox 76"/>
          <p:cNvSpPr txBox="1"/>
          <p:nvPr/>
        </p:nvSpPr>
        <p:spPr>
          <a:xfrm>
            <a:off x="10515513" y="1665540"/>
            <a:ext cx="6583680" cy="1233415"/>
          </a:xfrm>
          <a:prstGeom prst="rect">
            <a:avLst/>
          </a:prstGeom>
          <a:noFill/>
        </p:spPr>
        <p:txBody>
          <a:bodyPr wrap="square" rtlCol="0">
            <a:spAutoFit/>
          </a:bodyPr>
          <a:lstStyle/>
          <a:p>
            <a:pPr>
              <a:lnSpc>
                <a:spcPct val="110000"/>
              </a:lnSpc>
              <a:spcBef>
                <a:spcPts val="600"/>
              </a:spcBef>
            </a:pPr>
            <a:r>
              <a:rPr lang="en-US" sz="2800" dirty="0" err="1">
                <a:latin typeface="Roboto Medium" panose="02000000000000000000" pitchFamily="2" charset="0"/>
                <a:ea typeface="Roboto Medium" panose="02000000000000000000" pitchFamily="2" charset="0"/>
              </a:rPr>
              <a:t>Favourite</a:t>
            </a:r>
            <a:r>
              <a:rPr lang="en-US" sz="2800" dirty="0">
                <a:latin typeface="Roboto Medium" panose="02000000000000000000" pitchFamily="2" charset="0"/>
                <a:ea typeface="Roboto Medium" panose="02000000000000000000" pitchFamily="2" charset="0"/>
              </a:rPr>
              <a:t> list</a:t>
            </a:r>
          </a:p>
          <a:p>
            <a:pPr>
              <a:lnSpc>
                <a:spcPct val="110000"/>
              </a:lnSpc>
              <a:spcBef>
                <a:spcPts val="600"/>
              </a:spcBef>
            </a:pPr>
            <a:r>
              <a:rPr lang="en-GB" dirty="0"/>
              <a:t>the favourite list contains the cars marked by the customer from the available cars in the show and provides updates on prices</a:t>
            </a:r>
            <a:endParaRPr lang="en-US" sz="1800" dirty="0"/>
          </a:p>
        </p:txBody>
      </p:sp>
      <p:sp>
        <p:nvSpPr>
          <p:cNvPr id="78" name="TextBox 77"/>
          <p:cNvSpPr txBox="1"/>
          <p:nvPr/>
        </p:nvSpPr>
        <p:spPr>
          <a:xfrm>
            <a:off x="10515513" y="3565955"/>
            <a:ext cx="6583680" cy="1541256"/>
          </a:xfrm>
          <a:prstGeom prst="rect">
            <a:avLst/>
          </a:prstGeom>
          <a:noFill/>
        </p:spPr>
        <p:txBody>
          <a:bodyPr wrap="square" rtlCol="0">
            <a:spAutoFit/>
          </a:bodyPr>
          <a:lstStyle/>
          <a:p>
            <a:pPr>
              <a:lnSpc>
                <a:spcPct val="110000"/>
              </a:lnSpc>
              <a:spcBef>
                <a:spcPts val="600"/>
              </a:spcBef>
            </a:pPr>
            <a:r>
              <a:rPr lang="en-US" sz="2800" dirty="0">
                <a:latin typeface="Roboto Medium" panose="02000000000000000000" pitchFamily="2" charset="0"/>
                <a:ea typeface="Roboto Medium" panose="02000000000000000000" pitchFamily="2" charset="0"/>
              </a:rPr>
              <a:t>Sales list</a:t>
            </a:r>
          </a:p>
          <a:p>
            <a:pPr>
              <a:lnSpc>
                <a:spcPct val="110000"/>
              </a:lnSpc>
              <a:spcBef>
                <a:spcPts val="600"/>
              </a:spcBef>
            </a:pPr>
            <a:r>
              <a:rPr lang="en-GB" dirty="0"/>
              <a:t>my coupons list represents the discounts and the gifts that the customer have been granted from using our online services and further decided by the car show room marketing team</a:t>
            </a:r>
            <a:endParaRPr lang="en-US" sz="1800" dirty="0"/>
          </a:p>
        </p:txBody>
      </p:sp>
      <p:sp>
        <p:nvSpPr>
          <p:cNvPr id="79" name="TextBox 78"/>
          <p:cNvSpPr txBox="1"/>
          <p:nvPr/>
        </p:nvSpPr>
        <p:spPr>
          <a:xfrm>
            <a:off x="10515513" y="5466370"/>
            <a:ext cx="6583680" cy="1541256"/>
          </a:xfrm>
          <a:prstGeom prst="rect">
            <a:avLst/>
          </a:prstGeom>
          <a:noFill/>
        </p:spPr>
        <p:txBody>
          <a:bodyPr wrap="square" rtlCol="0">
            <a:spAutoFit/>
          </a:bodyPr>
          <a:lstStyle/>
          <a:p>
            <a:pPr>
              <a:lnSpc>
                <a:spcPct val="110000"/>
              </a:lnSpc>
              <a:spcBef>
                <a:spcPts val="600"/>
              </a:spcBef>
            </a:pPr>
            <a:r>
              <a:rPr lang="en-US" sz="2800" dirty="0">
                <a:latin typeface="Roboto Medium" panose="02000000000000000000" pitchFamily="2" charset="0"/>
                <a:ea typeface="Roboto Medium" panose="02000000000000000000" pitchFamily="2" charset="0"/>
              </a:rPr>
              <a:t>compare</a:t>
            </a:r>
          </a:p>
          <a:p>
            <a:pPr>
              <a:lnSpc>
                <a:spcPct val="110000"/>
              </a:lnSpc>
              <a:spcBef>
                <a:spcPts val="600"/>
              </a:spcBef>
            </a:pPr>
            <a:r>
              <a:rPr lang="en-GB" dirty="0"/>
              <a:t>compare gives you the capability to compare different cars with different specifications that helps the customer have a quick understanding of which car fits his needs the most</a:t>
            </a:r>
            <a:endParaRPr lang="en-US" sz="1800" dirty="0"/>
          </a:p>
        </p:txBody>
      </p:sp>
      <p:sp>
        <p:nvSpPr>
          <p:cNvPr id="80" name="TextBox 79"/>
          <p:cNvSpPr txBox="1"/>
          <p:nvPr/>
        </p:nvSpPr>
        <p:spPr>
          <a:xfrm>
            <a:off x="10515513" y="7366785"/>
            <a:ext cx="6583680" cy="1673535"/>
          </a:xfrm>
          <a:prstGeom prst="rect">
            <a:avLst/>
          </a:prstGeom>
          <a:noFill/>
        </p:spPr>
        <p:txBody>
          <a:bodyPr wrap="square" rtlCol="0">
            <a:spAutoFit/>
          </a:bodyPr>
          <a:lstStyle/>
          <a:p>
            <a:pPr>
              <a:lnSpc>
                <a:spcPct val="110000"/>
              </a:lnSpc>
              <a:spcBef>
                <a:spcPts val="600"/>
              </a:spcBef>
            </a:pPr>
            <a:r>
              <a:rPr lang="en-GB" sz="3600" b="1" dirty="0"/>
              <a:t>Car maintenance</a:t>
            </a:r>
          </a:p>
          <a:p>
            <a:pPr>
              <a:lnSpc>
                <a:spcPct val="110000"/>
              </a:lnSpc>
              <a:spcBef>
                <a:spcPts val="600"/>
              </a:spcBef>
            </a:pPr>
            <a:r>
              <a:rPr lang="en-GB" dirty="0"/>
              <a:t>by valuing the car condition by the authorised show room they can give a warranty period that helps reassuring the customer of the purchase and to also help the customer if something goes wrong</a:t>
            </a:r>
            <a:endParaRPr lang="en-US" sz="1800" dirty="0"/>
          </a:p>
        </p:txBody>
      </p:sp>
      <p:grpSp>
        <p:nvGrpSpPr>
          <p:cNvPr id="81" name="Group 80"/>
          <p:cNvGrpSpPr/>
          <p:nvPr/>
        </p:nvGrpSpPr>
        <p:grpSpPr>
          <a:xfrm>
            <a:off x="9117527" y="1380025"/>
            <a:ext cx="1123753" cy="1862048"/>
            <a:chOff x="9117527" y="1380025"/>
            <a:chExt cx="1123753" cy="1862048"/>
          </a:xfrm>
        </p:grpSpPr>
        <p:sp>
          <p:nvSpPr>
            <p:cNvPr id="82" name="Oval 81"/>
            <p:cNvSpPr>
              <a:spLocks noChangeAspect="1"/>
            </p:cNvSpPr>
            <p:nvPr/>
          </p:nvSpPr>
          <p:spPr>
            <a:xfrm>
              <a:off x="9144000" y="1743225"/>
              <a:ext cx="1097280" cy="1097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9117527" y="1380025"/>
              <a:ext cx="1039067" cy="1862048"/>
            </a:xfrm>
            <a:prstGeom prst="rect">
              <a:avLst/>
            </a:prstGeom>
            <a:noFill/>
          </p:spPr>
          <p:txBody>
            <a:bodyPr wrap="none" rtlCol="0">
              <a:spAutoFit/>
            </a:bodyPr>
            <a:lstStyle/>
            <a:p>
              <a:r>
                <a:rPr lang="en-US" sz="11500" dirty="0">
                  <a:solidFill>
                    <a:schemeClr val="bg1"/>
                  </a:solidFill>
                  <a:latin typeface="+mj-lt"/>
                </a:rPr>
                <a:t>1</a:t>
              </a:r>
            </a:p>
          </p:txBody>
        </p:sp>
      </p:grpSp>
      <p:grpSp>
        <p:nvGrpSpPr>
          <p:cNvPr id="84" name="Group 83"/>
          <p:cNvGrpSpPr/>
          <p:nvPr/>
        </p:nvGrpSpPr>
        <p:grpSpPr>
          <a:xfrm>
            <a:off x="9117527" y="3268326"/>
            <a:ext cx="1123753" cy="1862048"/>
            <a:chOff x="9117527" y="3268326"/>
            <a:chExt cx="1123753" cy="1862048"/>
          </a:xfrm>
        </p:grpSpPr>
        <p:sp>
          <p:nvSpPr>
            <p:cNvPr id="85" name="Oval 84"/>
            <p:cNvSpPr>
              <a:spLocks noChangeAspect="1"/>
            </p:cNvSpPr>
            <p:nvPr/>
          </p:nvSpPr>
          <p:spPr>
            <a:xfrm>
              <a:off x="9144000" y="3643640"/>
              <a:ext cx="1097280" cy="10972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9117527" y="3268326"/>
              <a:ext cx="1039067" cy="1862048"/>
            </a:xfrm>
            <a:prstGeom prst="rect">
              <a:avLst/>
            </a:prstGeom>
            <a:noFill/>
          </p:spPr>
          <p:txBody>
            <a:bodyPr wrap="none" rtlCol="0">
              <a:spAutoFit/>
            </a:bodyPr>
            <a:lstStyle/>
            <a:p>
              <a:r>
                <a:rPr lang="en-US" sz="11500" dirty="0">
                  <a:solidFill>
                    <a:schemeClr val="bg1"/>
                  </a:solidFill>
                  <a:latin typeface="+mj-lt"/>
                </a:rPr>
                <a:t>2</a:t>
              </a:r>
            </a:p>
          </p:txBody>
        </p:sp>
      </p:grpSp>
      <p:grpSp>
        <p:nvGrpSpPr>
          <p:cNvPr id="87" name="Group 86"/>
          <p:cNvGrpSpPr/>
          <p:nvPr/>
        </p:nvGrpSpPr>
        <p:grpSpPr>
          <a:xfrm>
            <a:off x="9117527" y="5156627"/>
            <a:ext cx="1123753" cy="1862048"/>
            <a:chOff x="9117527" y="5156627"/>
            <a:chExt cx="1123753" cy="1862048"/>
          </a:xfrm>
        </p:grpSpPr>
        <p:sp>
          <p:nvSpPr>
            <p:cNvPr id="88" name="Oval 87"/>
            <p:cNvSpPr>
              <a:spLocks noChangeAspect="1"/>
            </p:cNvSpPr>
            <p:nvPr/>
          </p:nvSpPr>
          <p:spPr>
            <a:xfrm>
              <a:off x="9144000" y="5544055"/>
              <a:ext cx="1097280" cy="10972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9117527" y="5156627"/>
              <a:ext cx="1039067" cy="1862048"/>
            </a:xfrm>
            <a:prstGeom prst="rect">
              <a:avLst/>
            </a:prstGeom>
            <a:noFill/>
          </p:spPr>
          <p:txBody>
            <a:bodyPr wrap="none" rtlCol="0">
              <a:spAutoFit/>
            </a:bodyPr>
            <a:lstStyle/>
            <a:p>
              <a:r>
                <a:rPr lang="en-US" sz="11500" dirty="0">
                  <a:solidFill>
                    <a:schemeClr val="bg1"/>
                  </a:solidFill>
                  <a:latin typeface="+mj-lt"/>
                </a:rPr>
                <a:t>3</a:t>
              </a:r>
            </a:p>
          </p:txBody>
        </p:sp>
      </p:grpSp>
      <p:grpSp>
        <p:nvGrpSpPr>
          <p:cNvPr id="90" name="Group 89"/>
          <p:cNvGrpSpPr/>
          <p:nvPr/>
        </p:nvGrpSpPr>
        <p:grpSpPr>
          <a:xfrm>
            <a:off x="9117527" y="7044928"/>
            <a:ext cx="1123753" cy="1862048"/>
            <a:chOff x="9117527" y="7044928"/>
            <a:chExt cx="1123753" cy="1862048"/>
          </a:xfrm>
        </p:grpSpPr>
        <p:sp>
          <p:nvSpPr>
            <p:cNvPr id="91" name="Oval 90"/>
            <p:cNvSpPr>
              <a:spLocks noChangeAspect="1"/>
            </p:cNvSpPr>
            <p:nvPr/>
          </p:nvSpPr>
          <p:spPr>
            <a:xfrm>
              <a:off x="9144000" y="7444470"/>
              <a:ext cx="1097280" cy="10972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9117527" y="7044928"/>
              <a:ext cx="1039067" cy="1862048"/>
            </a:xfrm>
            <a:prstGeom prst="rect">
              <a:avLst/>
            </a:prstGeom>
            <a:noFill/>
          </p:spPr>
          <p:txBody>
            <a:bodyPr wrap="none" rtlCol="0">
              <a:spAutoFit/>
            </a:bodyPr>
            <a:lstStyle/>
            <a:p>
              <a:r>
                <a:rPr lang="en-US" sz="11500" dirty="0">
                  <a:solidFill>
                    <a:schemeClr val="bg1"/>
                  </a:solidFill>
                  <a:latin typeface="+mj-lt"/>
                </a:rPr>
                <a:t>4</a:t>
              </a:r>
            </a:p>
          </p:txBody>
        </p:sp>
      </p:grpSp>
    </p:spTree>
    <p:extLst>
      <p:ext uri="{BB962C8B-B14F-4D97-AF65-F5344CB8AC3E}">
        <p14:creationId xmlns:p14="http://schemas.microsoft.com/office/powerpoint/2010/main" val="719380989"/>
      </p:ext>
    </p:extLst>
  </p:cSld>
  <p:clrMapOvr>
    <a:masterClrMapping/>
  </p:clrMapOvr>
  <mc:AlternateContent xmlns:mc="http://schemas.openxmlformats.org/markup-compatibility/2006" xmlns:p14="http://schemas.microsoft.com/office/powerpoint/2010/main">
    <mc:Choice Requires="p14">
      <p:transition spd="slow" p14:dur="1500">
        <p:cover dir="lu"/>
      </p:transition>
    </mc:Choice>
    <mc:Fallback xmlns="">
      <p:transition spd="slow">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ppt_x"/>
                                          </p:val>
                                        </p:tav>
                                        <p:tav tm="100000">
                                          <p:val>
                                            <p:strVal val="#ppt_x"/>
                                          </p:val>
                                        </p:tav>
                                      </p:tavLst>
                                    </p:anim>
                                    <p:anim calcmode="lin" valueType="num">
                                      <p:cBhvr additive="base">
                                        <p:cTn id="13" dur="500" fill="hold"/>
                                        <p:tgtEl>
                                          <p:spTgt spid="8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ppt_x"/>
                                          </p:val>
                                        </p:tav>
                                        <p:tav tm="100000">
                                          <p:val>
                                            <p:strVal val="#ppt_x"/>
                                          </p:val>
                                        </p:tav>
                                      </p:tavLst>
                                    </p:anim>
                                    <p:anim calcmode="lin" valueType="num">
                                      <p:cBhvr additive="base">
                                        <p:cTn id="18" dur="500" fill="hold"/>
                                        <p:tgtEl>
                                          <p:spTgt spid="8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500" fill="hold"/>
                                        <p:tgtEl>
                                          <p:spTgt spid="90"/>
                                        </p:tgtEl>
                                        <p:attrNameLst>
                                          <p:attrName>ppt_x</p:attrName>
                                        </p:attrNameLst>
                                      </p:cBhvr>
                                      <p:tavLst>
                                        <p:tav tm="0">
                                          <p:val>
                                            <p:strVal val="#ppt_x"/>
                                          </p:val>
                                        </p:tav>
                                        <p:tav tm="100000">
                                          <p:val>
                                            <p:strVal val="#ppt_x"/>
                                          </p:val>
                                        </p:tav>
                                      </p:tavLst>
                                    </p:anim>
                                    <p:anim calcmode="lin" valueType="num">
                                      <p:cBhvr additive="base">
                                        <p:cTn id="23" dur="500" fill="hold"/>
                                        <p:tgtEl>
                                          <p:spTgt spid="9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1000"/>
                                        <p:tgtEl>
                                          <p:spTgt spid="7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1000"/>
                                        <p:tgtEl>
                                          <p:spTgt spid="78"/>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1000"/>
                                        <p:tgtEl>
                                          <p:spTgt spid="79"/>
                                        </p:tgtEl>
                                      </p:cBhvr>
                                    </p:animEffect>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3AF7F9-4D5C-4667-A3AE-41BF8373C37A}"/>
              </a:ext>
            </a:extLst>
          </p:cNvPr>
          <p:cNvSpPr/>
          <p:nvPr/>
        </p:nvSpPr>
        <p:spPr>
          <a:xfrm>
            <a:off x="0" y="0"/>
            <a:ext cx="18288000" cy="102870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highlight>
                <a:srgbClr val="00FF00"/>
              </a:highlight>
            </a:endParaRPr>
          </a:p>
        </p:txBody>
      </p:sp>
      <p:pic>
        <p:nvPicPr>
          <p:cNvPr id="4" name="Picture 3" descr="A screen shot of a smart phone&#10;&#10;Description automatically generated">
            <a:extLst>
              <a:ext uri="{FF2B5EF4-FFF2-40B4-BE49-F238E27FC236}">
                <a16:creationId xmlns:a16="http://schemas.microsoft.com/office/drawing/2014/main" id="{43795EC7-94CC-496D-83F0-EBC8F8E44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16" y="214856"/>
            <a:ext cx="6215474" cy="9857287"/>
          </a:xfrm>
          <a:prstGeom prst="rect">
            <a:avLst/>
          </a:prstGeom>
        </p:spPr>
      </p:pic>
      <p:sp>
        <p:nvSpPr>
          <p:cNvPr id="6" name="TextBox 5">
            <a:extLst>
              <a:ext uri="{FF2B5EF4-FFF2-40B4-BE49-F238E27FC236}">
                <a16:creationId xmlns:a16="http://schemas.microsoft.com/office/drawing/2014/main" id="{D74CCC28-F2D6-4013-BDDE-D3A572DF1563}"/>
              </a:ext>
            </a:extLst>
          </p:cNvPr>
          <p:cNvSpPr txBox="1"/>
          <p:nvPr/>
        </p:nvSpPr>
        <p:spPr>
          <a:xfrm>
            <a:off x="5621595" y="3566144"/>
            <a:ext cx="13290698" cy="3154710"/>
          </a:xfrm>
          <a:prstGeom prst="rect">
            <a:avLst/>
          </a:prstGeom>
          <a:noFill/>
        </p:spPr>
        <p:txBody>
          <a:bodyPr wrap="square" rtlCol="0">
            <a:spAutoFit/>
          </a:bodyPr>
          <a:lstStyle/>
          <a:p>
            <a:r>
              <a:rPr lang="en-US" sz="19900" dirty="0">
                <a:solidFill>
                  <a:schemeClr val="bg1"/>
                </a:solidFill>
              </a:rPr>
              <a:t>Future vision</a:t>
            </a:r>
            <a:endParaRPr lang="LID4096" sz="19900" dirty="0">
              <a:solidFill>
                <a:schemeClr val="bg1"/>
              </a:solidFill>
            </a:endParaRPr>
          </a:p>
        </p:txBody>
      </p:sp>
    </p:spTree>
    <p:extLst>
      <p:ext uri="{BB962C8B-B14F-4D97-AF65-F5344CB8AC3E}">
        <p14:creationId xmlns:p14="http://schemas.microsoft.com/office/powerpoint/2010/main" val="17958908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Meet </a:t>
            </a:r>
            <a:r>
              <a:rPr lang="en-US" dirty="0">
                <a:latin typeface="+mn-lt"/>
              </a:rPr>
              <a:t>The Team</a:t>
            </a:r>
          </a:p>
        </p:txBody>
      </p:sp>
      <p:sp>
        <p:nvSpPr>
          <p:cNvPr id="11" name="TextBox 10"/>
          <p:cNvSpPr txBox="1"/>
          <p:nvPr/>
        </p:nvSpPr>
        <p:spPr>
          <a:xfrm>
            <a:off x="1646002" y="7247882"/>
            <a:ext cx="3840480" cy="954107"/>
          </a:xfrm>
          <a:prstGeom prst="rect">
            <a:avLst/>
          </a:prstGeom>
          <a:noFill/>
        </p:spPr>
        <p:txBody>
          <a:bodyPr wrap="square" lIns="0" rIns="0" rtlCol="0">
            <a:spAutoFit/>
          </a:bodyPr>
          <a:lstStyle/>
          <a:p>
            <a:pPr algn="ctr"/>
            <a:r>
              <a:rPr lang="en-US" sz="2800" dirty="0">
                <a:latin typeface="+mj-lt"/>
              </a:rPr>
              <a:t>Hanna </a:t>
            </a:r>
            <a:r>
              <a:rPr lang="en-US" sz="2800" dirty="0" err="1">
                <a:latin typeface="+mj-lt"/>
              </a:rPr>
              <a:t>bajjaly</a:t>
            </a:r>
            <a:endParaRPr lang="en-US" sz="2800" dirty="0">
              <a:latin typeface="+mj-lt"/>
            </a:endParaRPr>
          </a:p>
          <a:p>
            <a:pPr algn="ctr"/>
            <a:endParaRPr lang="en-US" sz="2800" dirty="0">
              <a:latin typeface="+mj-lt"/>
            </a:endParaRPr>
          </a:p>
        </p:txBody>
      </p:sp>
      <p:sp>
        <p:nvSpPr>
          <p:cNvPr id="12" name="TextBox 11"/>
          <p:cNvSpPr txBox="1"/>
          <p:nvPr/>
        </p:nvSpPr>
        <p:spPr>
          <a:xfrm>
            <a:off x="7223760" y="7247883"/>
            <a:ext cx="3840480" cy="523220"/>
          </a:xfrm>
          <a:prstGeom prst="rect">
            <a:avLst/>
          </a:prstGeom>
          <a:noFill/>
        </p:spPr>
        <p:txBody>
          <a:bodyPr wrap="square" lIns="0" rIns="0" rtlCol="0">
            <a:spAutoFit/>
          </a:bodyPr>
          <a:lstStyle/>
          <a:p>
            <a:pPr algn="ctr"/>
            <a:r>
              <a:rPr lang="en-US" sz="2800" dirty="0">
                <a:latin typeface="+mj-lt"/>
              </a:rPr>
              <a:t>Natalie </a:t>
            </a:r>
            <a:r>
              <a:rPr lang="en-US" sz="2800" dirty="0" err="1">
                <a:latin typeface="+mj-lt"/>
              </a:rPr>
              <a:t>khoury</a:t>
            </a:r>
            <a:endParaRPr lang="en-US" sz="1800" dirty="0"/>
          </a:p>
        </p:txBody>
      </p:sp>
      <p:sp>
        <p:nvSpPr>
          <p:cNvPr id="13" name="TextBox 12"/>
          <p:cNvSpPr txBox="1"/>
          <p:nvPr/>
        </p:nvSpPr>
        <p:spPr>
          <a:xfrm>
            <a:off x="12254411" y="7355603"/>
            <a:ext cx="3840480" cy="369332"/>
          </a:xfrm>
          <a:prstGeom prst="rect">
            <a:avLst/>
          </a:prstGeom>
          <a:noFill/>
        </p:spPr>
        <p:txBody>
          <a:bodyPr wrap="square" lIns="0" rIns="0" rtlCol="0">
            <a:spAutoFit/>
          </a:bodyPr>
          <a:lstStyle/>
          <a:p>
            <a:pPr algn="ctr"/>
            <a:r>
              <a:rPr lang="id-ID" sz="1800" dirty="0"/>
              <a:t>.</a:t>
            </a:r>
            <a:endParaRPr lang="en-US" sz="1800" dirty="0"/>
          </a:p>
        </p:txBody>
      </p:sp>
      <p:pic>
        <p:nvPicPr>
          <p:cNvPr id="9" name="Picture Placeholder 8" descr="A person holding a sign&#10;&#10;Description automatically generated">
            <a:extLst>
              <a:ext uri="{FF2B5EF4-FFF2-40B4-BE49-F238E27FC236}">
                <a16:creationId xmlns:a16="http://schemas.microsoft.com/office/drawing/2014/main" id="{012C9ECB-D298-4EB2-A18B-96FA4E4B8976}"/>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6683" r="16683"/>
          <a:stretch>
            <a:fillRect/>
          </a:stretch>
        </p:blipFill>
        <p:spPr>
          <a:xfrm>
            <a:off x="1646002" y="3039118"/>
            <a:ext cx="3291840" cy="3291840"/>
          </a:xfrm>
        </p:spPr>
      </p:pic>
      <p:pic>
        <p:nvPicPr>
          <p:cNvPr id="16" name="Picture Placeholder 15" descr="A person wearing a suit and tie&#10;&#10;Description automatically generated">
            <a:extLst>
              <a:ext uri="{FF2B5EF4-FFF2-40B4-BE49-F238E27FC236}">
                <a16:creationId xmlns:a16="http://schemas.microsoft.com/office/drawing/2014/main" id="{D4CA2893-BE70-4593-BA36-4296158327E8}"/>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12012" b="12012"/>
          <a:stretch>
            <a:fillRect/>
          </a:stretch>
        </p:blipFill>
        <p:spPr>
          <a:xfrm>
            <a:off x="13228268" y="3063486"/>
            <a:ext cx="3291840" cy="3291840"/>
          </a:xfrm>
        </p:spPr>
      </p:pic>
      <p:pic>
        <p:nvPicPr>
          <p:cNvPr id="18" name="Picture Placeholder 17" descr="A person posing for the camera&#10;&#10;Description automatically generated">
            <a:extLst>
              <a:ext uri="{FF2B5EF4-FFF2-40B4-BE49-F238E27FC236}">
                <a16:creationId xmlns:a16="http://schemas.microsoft.com/office/drawing/2014/main" id="{78208CE9-DBD6-457E-A586-4343CCB3274B}"/>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26906" b="26906"/>
          <a:stretch>
            <a:fillRect/>
          </a:stretch>
        </p:blipFill>
        <p:spPr>
          <a:xfrm>
            <a:off x="7040880" y="2011680"/>
            <a:ext cx="4527332" cy="4527332"/>
          </a:xfrm>
        </p:spPr>
      </p:pic>
      <p:sp>
        <p:nvSpPr>
          <p:cNvPr id="7" name="Rectangle 6">
            <a:extLst>
              <a:ext uri="{FF2B5EF4-FFF2-40B4-BE49-F238E27FC236}">
                <a16:creationId xmlns:a16="http://schemas.microsoft.com/office/drawing/2014/main" id="{B516EF7B-EFEA-4D66-83AD-5C783EA21B4C}"/>
              </a:ext>
            </a:extLst>
          </p:cNvPr>
          <p:cNvSpPr/>
          <p:nvPr/>
        </p:nvSpPr>
        <p:spPr>
          <a:xfrm>
            <a:off x="10421257" y="7247881"/>
            <a:ext cx="9144000" cy="523220"/>
          </a:xfrm>
          <a:prstGeom prst="rect">
            <a:avLst/>
          </a:prstGeom>
        </p:spPr>
        <p:txBody>
          <a:bodyPr>
            <a:spAutoFit/>
          </a:bodyPr>
          <a:lstStyle/>
          <a:p>
            <a:pPr lvl="0" algn="ctr"/>
            <a:r>
              <a:rPr lang="en-US" sz="2800" dirty="0" err="1">
                <a:solidFill>
                  <a:srgbClr val="262626"/>
                </a:solidFill>
                <a:latin typeface="Roboto Black"/>
              </a:rPr>
              <a:t>Wadie</a:t>
            </a:r>
            <a:r>
              <a:rPr lang="en-US" sz="2800" dirty="0">
                <a:solidFill>
                  <a:srgbClr val="262626"/>
                </a:solidFill>
                <a:latin typeface="Roboto Black"/>
              </a:rPr>
              <a:t> </a:t>
            </a:r>
            <a:r>
              <a:rPr lang="en-US" sz="2800" dirty="0" err="1">
                <a:solidFill>
                  <a:srgbClr val="262626"/>
                </a:solidFill>
                <a:latin typeface="Roboto Black"/>
              </a:rPr>
              <a:t>abu</a:t>
            </a:r>
            <a:r>
              <a:rPr lang="en-US" sz="2800" dirty="0">
                <a:solidFill>
                  <a:srgbClr val="262626"/>
                </a:solidFill>
                <a:latin typeface="Roboto Black"/>
              </a:rPr>
              <a:t> </a:t>
            </a:r>
            <a:r>
              <a:rPr lang="en-US" sz="2800" dirty="0" err="1">
                <a:solidFill>
                  <a:srgbClr val="262626"/>
                </a:solidFill>
                <a:latin typeface="Roboto Black"/>
              </a:rPr>
              <a:t>issa</a:t>
            </a:r>
            <a:endParaRPr lang="en-US" sz="2800" dirty="0">
              <a:solidFill>
                <a:srgbClr val="262626"/>
              </a:solidFill>
              <a:latin typeface="Roboto Black"/>
            </a:endParaRPr>
          </a:p>
        </p:txBody>
      </p:sp>
    </p:spTree>
    <p:extLst>
      <p:ext uri="{BB962C8B-B14F-4D97-AF65-F5344CB8AC3E}">
        <p14:creationId xmlns:p14="http://schemas.microsoft.com/office/powerpoint/2010/main" val="2235025443"/>
      </p:ext>
    </p:extLst>
  </p:cSld>
  <p:clrMapOvr>
    <a:masterClrMapping/>
  </p:clrMapOvr>
  <mc:AlternateContent xmlns:mc="http://schemas.openxmlformats.org/markup-compatibility/2006" xmlns:p14="http://schemas.microsoft.com/office/powerpoint/2010/main">
    <mc:Choice Requires="p14">
      <p:transition spd="slow" p14:dur="2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025063" y="1"/>
            <a:ext cx="8262937" cy="10296525"/>
            <a:chOff x="9307513" y="1"/>
            <a:chExt cx="8262937" cy="10296525"/>
          </a:xfrm>
        </p:grpSpPr>
        <p:sp>
          <p:nvSpPr>
            <p:cNvPr id="3" name="Freeform 5"/>
            <p:cNvSpPr>
              <a:spLocks/>
            </p:cNvSpPr>
            <p:nvPr/>
          </p:nvSpPr>
          <p:spPr bwMode="auto">
            <a:xfrm>
              <a:off x="14239875" y="1"/>
              <a:ext cx="3330575" cy="10296525"/>
            </a:xfrm>
            <a:custGeom>
              <a:avLst/>
              <a:gdLst>
                <a:gd name="T0" fmla="*/ 371 w 733"/>
                <a:gd name="T1" fmla="*/ 0 h 2267"/>
                <a:gd name="T2" fmla="*/ 71 w 733"/>
                <a:gd name="T3" fmla="*/ 1510 h 2267"/>
                <a:gd name="T4" fmla="*/ 16 w 733"/>
                <a:gd name="T5" fmla="*/ 1702 h 2267"/>
                <a:gd name="T6" fmla="*/ 0 w 733"/>
                <a:gd name="T7" fmla="*/ 2267 h 2267"/>
                <a:gd name="T8" fmla="*/ 733 w 733"/>
                <a:gd name="T9" fmla="*/ 2267 h 2267"/>
                <a:gd name="T10" fmla="*/ 733 w 733"/>
                <a:gd name="T11" fmla="*/ 134 h 2267"/>
                <a:gd name="T12" fmla="*/ 479 w 733"/>
                <a:gd name="T13" fmla="*/ 0 h 2267"/>
                <a:gd name="T14" fmla="*/ 371 w 733"/>
                <a:gd name="T15" fmla="*/ 0 h 2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2267">
                  <a:moveTo>
                    <a:pt x="371" y="0"/>
                  </a:moveTo>
                  <a:cubicBezTo>
                    <a:pt x="366" y="177"/>
                    <a:pt x="326" y="620"/>
                    <a:pt x="71" y="1510"/>
                  </a:cubicBezTo>
                  <a:cubicBezTo>
                    <a:pt x="71" y="1510"/>
                    <a:pt x="46" y="1599"/>
                    <a:pt x="16" y="1702"/>
                  </a:cubicBezTo>
                  <a:cubicBezTo>
                    <a:pt x="3" y="1746"/>
                    <a:pt x="12" y="2216"/>
                    <a:pt x="0" y="2267"/>
                  </a:cubicBezTo>
                  <a:cubicBezTo>
                    <a:pt x="733" y="2267"/>
                    <a:pt x="733" y="2267"/>
                    <a:pt x="733" y="2267"/>
                  </a:cubicBezTo>
                  <a:cubicBezTo>
                    <a:pt x="733" y="134"/>
                    <a:pt x="733" y="134"/>
                    <a:pt x="733" y="134"/>
                  </a:cubicBezTo>
                  <a:cubicBezTo>
                    <a:pt x="638" y="98"/>
                    <a:pt x="549" y="48"/>
                    <a:pt x="479" y="0"/>
                  </a:cubicBezTo>
                  <a:cubicBezTo>
                    <a:pt x="371" y="0"/>
                    <a:pt x="371" y="0"/>
                    <a:pt x="371" y="0"/>
                  </a:cubicBezTo>
                  <a:close/>
                </a:path>
              </a:pathLst>
            </a:custGeom>
            <a:solidFill>
              <a:srgbClr val="0C3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9307513" y="936626"/>
              <a:ext cx="2184400" cy="9359900"/>
            </a:xfrm>
            <a:custGeom>
              <a:avLst/>
              <a:gdLst>
                <a:gd name="T0" fmla="*/ 218 w 481"/>
                <a:gd name="T1" fmla="*/ 0 h 2061"/>
                <a:gd name="T2" fmla="*/ 377 w 481"/>
                <a:gd name="T3" fmla="*/ 402 h 2061"/>
                <a:gd name="T4" fmla="*/ 481 w 481"/>
                <a:gd name="T5" fmla="*/ 2061 h 2061"/>
                <a:gd name="T6" fmla="*/ 113 w 481"/>
                <a:gd name="T7" fmla="*/ 2061 h 2061"/>
                <a:gd name="T8" fmla="*/ 218 w 481"/>
                <a:gd name="T9" fmla="*/ 0 h 2061"/>
              </a:gdLst>
              <a:ahLst/>
              <a:cxnLst>
                <a:cxn ang="0">
                  <a:pos x="T0" y="T1"/>
                </a:cxn>
                <a:cxn ang="0">
                  <a:pos x="T2" y="T3"/>
                </a:cxn>
                <a:cxn ang="0">
                  <a:pos x="T4" y="T5"/>
                </a:cxn>
                <a:cxn ang="0">
                  <a:pos x="T6" y="T7"/>
                </a:cxn>
                <a:cxn ang="0">
                  <a:pos x="T8" y="T9"/>
                </a:cxn>
              </a:cxnLst>
              <a:rect l="0" t="0" r="r" b="b"/>
              <a:pathLst>
                <a:path w="481" h="2061">
                  <a:moveTo>
                    <a:pt x="218" y="0"/>
                  </a:moveTo>
                  <a:cubicBezTo>
                    <a:pt x="377" y="402"/>
                    <a:pt x="377" y="402"/>
                    <a:pt x="377" y="402"/>
                  </a:cubicBezTo>
                  <a:cubicBezTo>
                    <a:pt x="481" y="2061"/>
                    <a:pt x="481" y="2061"/>
                    <a:pt x="481" y="2061"/>
                  </a:cubicBezTo>
                  <a:cubicBezTo>
                    <a:pt x="113" y="2061"/>
                    <a:pt x="113" y="2061"/>
                    <a:pt x="113" y="2061"/>
                  </a:cubicBezTo>
                  <a:cubicBezTo>
                    <a:pt x="113" y="1364"/>
                    <a:pt x="0" y="556"/>
                    <a:pt x="218" y="0"/>
                  </a:cubicBezTo>
                  <a:close/>
                </a:path>
              </a:pathLst>
            </a:custGeom>
            <a:solidFill>
              <a:srgbClr val="0C3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p:nvSpPr>
          <p:spPr bwMode="auto">
            <a:xfrm>
              <a:off x="12750800" y="250826"/>
              <a:ext cx="3533775" cy="6934200"/>
            </a:xfrm>
            <a:custGeom>
              <a:avLst/>
              <a:gdLst>
                <a:gd name="T0" fmla="*/ 2226 w 2226"/>
                <a:gd name="T1" fmla="*/ 0 h 4368"/>
                <a:gd name="T2" fmla="*/ 0 w 2226"/>
                <a:gd name="T3" fmla="*/ 106 h 4368"/>
                <a:gd name="T4" fmla="*/ 667 w 2226"/>
                <a:gd name="T5" fmla="*/ 3579 h 4368"/>
                <a:gd name="T6" fmla="*/ 1084 w 2226"/>
                <a:gd name="T7" fmla="*/ 4368 h 4368"/>
                <a:gd name="T8" fmla="*/ 1662 w 2226"/>
                <a:gd name="T9" fmla="*/ 3404 h 4368"/>
                <a:gd name="T10" fmla="*/ 2226 w 2226"/>
                <a:gd name="T11" fmla="*/ 0 h 4368"/>
                <a:gd name="T12" fmla="*/ 2226 w 2226"/>
                <a:gd name="T13" fmla="*/ 0 h 4368"/>
              </a:gdLst>
              <a:ahLst/>
              <a:cxnLst>
                <a:cxn ang="0">
                  <a:pos x="T0" y="T1"/>
                </a:cxn>
                <a:cxn ang="0">
                  <a:pos x="T2" y="T3"/>
                </a:cxn>
                <a:cxn ang="0">
                  <a:pos x="T4" y="T5"/>
                </a:cxn>
                <a:cxn ang="0">
                  <a:pos x="T6" y="T7"/>
                </a:cxn>
                <a:cxn ang="0">
                  <a:pos x="T8" y="T9"/>
                </a:cxn>
                <a:cxn ang="0">
                  <a:pos x="T10" y="T11"/>
                </a:cxn>
                <a:cxn ang="0">
                  <a:pos x="T12" y="T13"/>
                </a:cxn>
              </a:cxnLst>
              <a:rect l="0" t="0" r="r" b="b"/>
              <a:pathLst>
                <a:path w="2226" h="4368">
                  <a:moveTo>
                    <a:pt x="2226" y="0"/>
                  </a:moveTo>
                  <a:lnTo>
                    <a:pt x="0" y="106"/>
                  </a:lnTo>
                  <a:lnTo>
                    <a:pt x="667" y="3579"/>
                  </a:lnTo>
                  <a:lnTo>
                    <a:pt x="1084" y="4368"/>
                  </a:lnTo>
                  <a:lnTo>
                    <a:pt x="1662" y="3404"/>
                  </a:lnTo>
                  <a:lnTo>
                    <a:pt x="2226" y="0"/>
                  </a:lnTo>
                  <a:lnTo>
                    <a:pt x="2226" y="0"/>
                  </a:lnTo>
                  <a:close/>
                </a:path>
              </a:pathLst>
            </a:custGeom>
            <a:solidFill>
              <a:srgbClr val="E8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13722350" y="617538"/>
              <a:ext cx="1554163" cy="6654800"/>
            </a:xfrm>
            <a:custGeom>
              <a:avLst/>
              <a:gdLst>
                <a:gd name="T0" fmla="*/ 124 w 342"/>
                <a:gd name="T1" fmla="*/ 217 h 1465"/>
                <a:gd name="T2" fmla="*/ 49 w 342"/>
                <a:gd name="T3" fmla="*/ 110 h 1465"/>
                <a:gd name="T4" fmla="*/ 134 w 342"/>
                <a:gd name="T5" fmla="*/ 5 h 1465"/>
                <a:gd name="T6" fmla="*/ 173 w 342"/>
                <a:gd name="T7" fmla="*/ 1 h 1465"/>
                <a:gd name="T8" fmla="*/ 204 w 342"/>
                <a:gd name="T9" fmla="*/ 7 h 1465"/>
                <a:gd name="T10" fmla="*/ 279 w 342"/>
                <a:gd name="T11" fmla="*/ 111 h 1465"/>
                <a:gd name="T12" fmla="*/ 223 w 342"/>
                <a:gd name="T13" fmla="*/ 218 h 1465"/>
                <a:gd name="T14" fmla="*/ 342 w 342"/>
                <a:gd name="T15" fmla="*/ 839 h 1465"/>
                <a:gd name="T16" fmla="*/ 171 w 342"/>
                <a:gd name="T17" fmla="*/ 1465 h 1465"/>
                <a:gd name="T18" fmla="*/ 0 w 342"/>
                <a:gd name="T19" fmla="*/ 886 h 1465"/>
                <a:gd name="T20" fmla="*/ 124 w 342"/>
                <a:gd name="T21" fmla="*/ 217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1465">
                  <a:moveTo>
                    <a:pt x="124" y="217"/>
                  </a:moveTo>
                  <a:cubicBezTo>
                    <a:pt x="49" y="110"/>
                    <a:pt x="49" y="110"/>
                    <a:pt x="49" y="110"/>
                  </a:cubicBezTo>
                  <a:cubicBezTo>
                    <a:pt x="134" y="5"/>
                    <a:pt x="134" y="5"/>
                    <a:pt x="134" y="5"/>
                  </a:cubicBezTo>
                  <a:cubicBezTo>
                    <a:pt x="149" y="1"/>
                    <a:pt x="162" y="0"/>
                    <a:pt x="173" y="1"/>
                  </a:cubicBezTo>
                  <a:cubicBezTo>
                    <a:pt x="192" y="2"/>
                    <a:pt x="204" y="7"/>
                    <a:pt x="204" y="7"/>
                  </a:cubicBezTo>
                  <a:cubicBezTo>
                    <a:pt x="279" y="111"/>
                    <a:pt x="279" y="111"/>
                    <a:pt x="279" y="111"/>
                  </a:cubicBezTo>
                  <a:cubicBezTo>
                    <a:pt x="223" y="218"/>
                    <a:pt x="223" y="218"/>
                    <a:pt x="223" y="218"/>
                  </a:cubicBezTo>
                  <a:cubicBezTo>
                    <a:pt x="342" y="839"/>
                    <a:pt x="342" y="839"/>
                    <a:pt x="342" y="839"/>
                  </a:cubicBezTo>
                  <a:cubicBezTo>
                    <a:pt x="171" y="1465"/>
                    <a:pt x="171" y="1465"/>
                    <a:pt x="171" y="1465"/>
                  </a:cubicBezTo>
                  <a:cubicBezTo>
                    <a:pt x="0" y="886"/>
                    <a:pt x="0" y="886"/>
                    <a:pt x="0" y="886"/>
                  </a:cubicBezTo>
                  <a:cubicBezTo>
                    <a:pt x="124" y="217"/>
                    <a:pt x="124" y="217"/>
                    <a:pt x="124" y="2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p:nvSpPr>
          <p:spPr bwMode="auto">
            <a:xfrm>
              <a:off x="13417550" y="1"/>
              <a:ext cx="2127250" cy="649288"/>
            </a:xfrm>
            <a:custGeom>
              <a:avLst/>
              <a:gdLst>
                <a:gd name="T0" fmla="*/ 201 w 468"/>
                <a:gd name="T1" fmla="*/ 143 h 143"/>
                <a:gd name="T2" fmla="*/ 0 w 468"/>
                <a:gd name="T3" fmla="*/ 0 h 143"/>
                <a:gd name="T4" fmla="*/ 468 w 468"/>
                <a:gd name="T5" fmla="*/ 0 h 143"/>
                <a:gd name="T6" fmla="*/ 268 w 468"/>
                <a:gd name="T7" fmla="*/ 143 h 143"/>
                <a:gd name="T8" fmla="*/ 201 w 468"/>
                <a:gd name="T9" fmla="*/ 143 h 143"/>
              </a:gdLst>
              <a:ahLst/>
              <a:cxnLst>
                <a:cxn ang="0">
                  <a:pos x="T0" y="T1"/>
                </a:cxn>
                <a:cxn ang="0">
                  <a:pos x="T2" y="T3"/>
                </a:cxn>
                <a:cxn ang="0">
                  <a:pos x="T4" y="T5"/>
                </a:cxn>
                <a:cxn ang="0">
                  <a:pos x="T6" y="T7"/>
                </a:cxn>
                <a:cxn ang="0">
                  <a:pos x="T8" y="T9"/>
                </a:cxn>
              </a:cxnLst>
              <a:rect l="0" t="0" r="r" b="b"/>
              <a:pathLst>
                <a:path w="468" h="143">
                  <a:moveTo>
                    <a:pt x="201" y="143"/>
                  </a:moveTo>
                  <a:cubicBezTo>
                    <a:pt x="201" y="143"/>
                    <a:pt x="74" y="100"/>
                    <a:pt x="0" y="0"/>
                  </a:cubicBezTo>
                  <a:cubicBezTo>
                    <a:pt x="468" y="0"/>
                    <a:pt x="468" y="0"/>
                    <a:pt x="468" y="0"/>
                  </a:cubicBezTo>
                  <a:cubicBezTo>
                    <a:pt x="432" y="51"/>
                    <a:pt x="369" y="105"/>
                    <a:pt x="268" y="143"/>
                  </a:cubicBezTo>
                  <a:cubicBezTo>
                    <a:pt x="268" y="143"/>
                    <a:pt x="238" y="129"/>
                    <a:pt x="201" y="143"/>
                  </a:cubicBezTo>
                  <a:close/>
                </a:path>
              </a:pathLst>
            </a:custGeom>
            <a:solidFill>
              <a:srgbClr val="E0B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p:nvSpPr>
          <p:spPr bwMode="auto">
            <a:xfrm>
              <a:off x="13073063" y="1"/>
              <a:ext cx="1258888" cy="1398588"/>
            </a:xfrm>
            <a:custGeom>
              <a:avLst/>
              <a:gdLst>
                <a:gd name="T0" fmla="*/ 0 w 277"/>
                <a:gd name="T1" fmla="*/ 0 h 308"/>
                <a:gd name="T2" fmla="*/ 10 w 277"/>
                <a:gd name="T3" fmla="*/ 206 h 308"/>
                <a:gd name="T4" fmla="*/ 136 w 277"/>
                <a:gd name="T5" fmla="*/ 297 h 308"/>
                <a:gd name="T6" fmla="*/ 277 w 277"/>
                <a:gd name="T7" fmla="*/ 143 h 308"/>
                <a:gd name="T8" fmla="*/ 77 w 277"/>
                <a:gd name="T9" fmla="*/ 0 h 308"/>
                <a:gd name="T10" fmla="*/ 0 w 277"/>
                <a:gd name="T11" fmla="*/ 0 h 308"/>
              </a:gdLst>
              <a:ahLst/>
              <a:cxnLst>
                <a:cxn ang="0">
                  <a:pos x="T0" y="T1"/>
                </a:cxn>
                <a:cxn ang="0">
                  <a:pos x="T2" y="T3"/>
                </a:cxn>
                <a:cxn ang="0">
                  <a:pos x="T4" y="T5"/>
                </a:cxn>
                <a:cxn ang="0">
                  <a:pos x="T6" y="T7"/>
                </a:cxn>
                <a:cxn ang="0">
                  <a:pos x="T8" y="T9"/>
                </a:cxn>
                <a:cxn ang="0">
                  <a:pos x="T10" y="T11"/>
                </a:cxn>
              </a:cxnLst>
              <a:rect l="0" t="0" r="r" b="b"/>
              <a:pathLst>
                <a:path w="277" h="308">
                  <a:moveTo>
                    <a:pt x="0" y="0"/>
                  </a:moveTo>
                  <a:cubicBezTo>
                    <a:pt x="10" y="206"/>
                    <a:pt x="10" y="206"/>
                    <a:pt x="10" y="206"/>
                  </a:cubicBezTo>
                  <a:cubicBezTo>
                    <a:pt x="10" y="206"/>
                    <a:pt x="106" y="287"/>
                    <a:pt x="136" y="297"/>
                  </a:cubicBezTo>
                  <a:cubicBezTo>
                    <a:pt x="166" y="308"/>
                    <a:pt x="277" y="143"/>
                    <a:pt x="277" y="143"/>
                  </a:cubicBezTo>
                  <a:cubicBezTo>
                    <a:pt x="277" y="143"/>
                    <a:pt x="151" y="97"/>
                    <a:pt x="77"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p:nvSpPr>
          <p:spPr bwMode="auto">
            <a:xfrm>
              <a:off x="14635163" y="1"/>
              <a:ext cx="1276350" cy="1398588"/>
            </a:xfrm>
            <a:custGeom>
              <a:avLst/>
              <a:gdLst>
                <a:gd name="T0" fmla="*/ 281 w 281"/>
                <a:gd name="T1" fmla="*/ 0 h 308"/>
                <a:gd name="T2" fmla="*/ 267 w 281"/>
                <a:gd name="T3" fmla="*/ 206 h 308"/>
                <a:gd name="T4" fmla="*/ 141 w 281"/>
                <a:gd name="T5" fmla="*/ 297 h 308"/>
                <a:gd name="T6" fmla="*/ 0 w 281"/>
                <a:gd name="T7" fmla="*/ 143 h 308"/>
                <a:gd name="T8" fmla="*/ 200 w 281"/>
                <a:gd name="T9" fmla="*/ 0 h 308"/>
                <a:gd name="T10" fmla="*/ 281 w 281"/>
                <a:gd name="T11" fmla="*/ 0 h 308"/>
              </a:gdLst>
              <a:ahLst/>
              <a:cxnLst>
                <a:cxn ang="0">
                  <a:pos x="T0" y="T1"/>
                </a:cxn>
                <a:cxn ang="0">
                  <a:pos x="T2" y="T3"/>
                </a:cxn>
                <a:cxn ang="0">
                  <a:pos x="T4" y="T5"/>
                </a:cxn>
                <a:cxn ang="0">
                  <a:pos x="T6" y="T7"/>
                </a:cxn>
                <a:cxn ang="0">
                  <a:pos x="T8" y="T9"/>
                </a:cxn>
                <a:cxn ang="0">
                  <a:pos x="T10" y="T11"/>
                </a:cxn>
              </a:cxnLst>
              <a:rect l="0" t="0" r="r" b="b"/>
              <a:pathLst>
                <a:path w="281" h="308">
                  <a:moveTo>
                    <a:pt x="281" y="0"/>
                  </a:moveTo>
                  <a:cubicBezTo>
                    <a:pt x="267" y="206"/>
                    <a:pt x="267" y="206"/>
                    <a:pt x="267" y="206"/>
                  </a:cubicBezTo>
                  <a:cubicBezTo>
                    <a:pt x="267" y="206"/>
                    <a:pt x="171" y="287"/>
                    <a:pt x="141" y="297"/>
                  </a:cubicBezTo>
                  <a:cubicBezTo>
                    <a:pt x="111" y="308"/>
                    <a:pt x="0" y="143"/>
                    <a:pt x="0" y="143"/>
                  </a:cubicBezTo>
                  <a:cubicBezTo>
                    <a:pt x="0" y="143"/>
                    <a:pt x="126" y="97"/>
                    <a:pt x="200" y="0"/>
                  </a:cubicBezTo>
                  <a:cubicBezTo>
                    <a:pt x="281" y="0"/>
                    <a:pt x="281" y="0"/>
                    <a:pt x="28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
            <p:cNvSpPr>
              <a:spLocks/>
            </p:cNvSpPr>
            <p:nvPr/>
          </p:nvSpPr>
          <p:spPr bwMode="auto">
            <a:xfrm>
              <a:off x="14312900" y="1"/>
              <a:ext cx="3071813" cy="7731125"/>
            </a:xfrm>
            <a:custGeom>
              <a:avLst/>
              <a:gdLst>
                <a:gd name="T0" fmla="*/ 0 w 676"/>
                <a:gd name="T1" fmla="*/ 1702 h 1702"/>
                <a:gd name="T2" fmla="*/ 559 w 676"/>
                <a:gd name="T3" fmla="*/ 645 h 1702"/>
                <a:gd name="T4" fmla="*/ 676 w 676"/>
                <a:gd name="T5" fmla="*/ 406 h 1702"/>
                <a:gd name="T6" fmla="*/ 535 w 676"/>
                <a:gd name="T7" fmla="*/ 341 h 1702"/>
                <a:gd name="T8" fmla="*/ 605 w 676"/>
                <a:gd name="T9" fmla="*/ 219 h 1702"/>
                <a:gd name="T10" fmla="*/ 429 w 676"/>
                <a:gd name="T11" fmla="*/ 0 h 1702"/>
                <a:gd name="T12" fmla="*/ 353 w 676"/>
                <a:gd name="T13" fmla="*/ 0 h 1702"/>
                <a:gd name="T14" fmla="*/ 0 w 676"/>
                <a:gd name="T15" fmla="*/ 1702 h 17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6" h="1702">
                  <a:moveTo>
                    <a:pt x="0" y="1702"/>
                  </a:moveTo>
                  <a:cubicBezTo>
                    <a:pt x="0" y="1702"/>
                    <a:pt x="365" y="1141"/>
                    <a:pt x="559" y="645"/>
                  </a:cubicBezTo>
                  <a:cubicBezTo>
                    <a:pt x="559" y="645"/>
                    <a:pt x="649" y="444"/>
                    <a:pt x="676" y="406"/>
                  </a:cubicBezTo>
                  <a:cubicBezTo>
                    <a:pt x="535" y="341"/>
                    <a:pt x="535" y="341"/>
                    <a:pt x="535" y="341"/>
                  </a:cubicBezTo>
                  <a:cubicBezTo>
                    <a:pt x="605" y="219"/>
                    <a:pt x="605" y="219"/>
                    <a:pt x="605" y="219"/>
                  </a:cubicBezTo>
                  <a:cubicBezTo>
                    <a:pt x="429" y="0"/>
                    <a:pt x="429" y="0"/>
                    <a:pt x="429" y="0"/>
                  </a:cubicBezTo>
                  <a:cubicBezTo>
                    <a:pt x="353" y="0"/>
                    <a:pt x="353" y="0"/>
                    <a:pt x="353" y="0"/>
                  </a:cubicBezTo>
                  <a:cubicBezTo>
                    <a:pt x="345" y="194"/>
                    <a:pt x="293" y="701"/>
                    <a:pt x="0" y="1702"/>
                  </a:cubicBezTo>
                  <a:close/>
                </a:path>
              </a:pathLst>
            </a:custGeom>
            <a:solidFill>
              <a:srgbClr val="082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10298113" y="1"/>
              <a:ext cx="4441825" cy="10296525"/>
            </a:xfrm>
            <a:custGeom>
              <a:avLst/>
              <a:gdLst>
                <a:gd name="T0" fmla="*/ 607 w 978"/>
                <a:gd name="T1" fmla="*/ 0 h 2267"/>
                <a:gd name="T2" fmla="*/ 907 w 978"/>
                <a:gd name="T3" fmla="*/ 1510 h 2267"/>
                <a:gd name="T4" fmla="*/ 962 w 978"/>
                <a:gd name="T5" fmla="*/ 1702 h 2267"/>
                <a:gd name="T6" fmla="*/ 978 w 978"/>
                <a:gd name="T7" fmla="*/ 2267 h 2267"/>
                <a:gd name="T8" fmla="*/ 263 w 978"/>
                <a:gd name="T9" fmla="*/ 2267 h 2267"/>
                <a:gd name="T10" fmla="*/ 0 w 978"/>
                <a:gd name="T11" fmla="*/ 206 h 2267"/>
                <a:gd name="T12" fmla="*/ 121 w 978"/>
                <a:gd name="T13" fmla="*/ 172 h 2267"/>
                <a:gd name="T14" fmla="*/ 498 w 978"/>
                <a:gd name="T15" fmla="*/ 0 h 2267"/>
                <a:gd name="T16" fmla="*/ 607 w 978"/>
                <a:gd name="T17" fmla="*/ 0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8" h="2267">
                  <a:moveTo>
                    <a:pt x="607" y="0"/>
                  </a:moveTo>
                  <a:cubicBezTo>
                    <a:pt x="612" y="177"/>
                    <a:pt x="652" y="620"/>
                    <a:pt x="907" y="1510"/>
                  </a:cubicBezTo>
                  <a:cubicBezTo>
                    <a:pt x="907" y="1510"/>
                    <a:pt x="932" y="1599"/>
                    <a:pt x="962" y="1702"/>
                  </a:cubicBezTo>
                  <a:cubicBezTo>
                    <a:pt x="975" y="1746"/>
                    <a:pt x="966" y="2216"/>
                    <a:pt x="978" y="2267"/>
                  </a:cubicBezTo>
                  <a:cubicBezTo>
                    <a:pt x="263" y="2267"/>
                    <a:pt x="263" y="2267"/>
                    <a:pt x="263" y="2267"/>
                  </a:cubicBezTo>
                  <a:cubicBezTo>
                    <a:pt x="184" y="1656"/>
                    <a:pt x="0" y="845"/>
                    <a:pt x="0" y="206"/>
                  </a:cubicBezTo>
                  <a:cubicBezTo>
                    <a:pt x="31" y="196"/>
                    <a:pt x="71" y="184"/>
                    <a:pt x="121" y="172"/>
                  </a:cubicBezTo>
                  <a:cubicBezTo>
                    <a:pt x="260" y="140"/>
                    <a:pt x="399" y="69"/>
                    <a:pt x="498" y="0"/>
                  </a:cubicBezTo>
                  <a:cubicBezTo>
                    <a:pt x="607" y="0"/>
                    <a:pt x="607" y="0"/>
                    <a:pt x="607" y="0"/>
                  </a:cubicBezTo>
                  <a:close/>
                </a:path>
              </a:pathLst>
            </a:custGeom>
            <a:solidFill>
              <a:srgbClr val="082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11596688" y="1"/>
              <a:ext cx="3070225" cy="7731125"/>
            </a:xfrm>
            <a:custGeom>
              <a:avLst/>
              <a:gdLst>
                <a:gd name="T0" fmla="*/ 676 w 676"/>
                <a:gd name="T1" fmla="*/ 1702 h 1702"/>
                <a:gd name="T2" fmla="*/ 117 w 676"/>
                <a:gd name="T3" fmla="*/ 645 h 1702"/>
                <a:gd name="T4" fmla="*/ 0 w 676"/>
                <a:gd name="T5" fmla="*/ 406 h 1702"/>
                <a:gd name="T6" fmla="*/ 141 w 676"/>
                <a:gd name="T7" fmla="*/ 341 h 1702"/>
                <a:gd name="T8" fmla="*/ 71 w 676"/>
                <a:gd name="T9" fmla="*/ 219 h 1702"/>
                <a:gd name="T10" fmla="*/ 247 w 676"/>
                <a:gd name="T11" fmla="*/ 0 h 1702"/>
                <a:gd name="T12" fmla="*/ 324 w 676"/>
                <a:gd name="T13" fmla="*/ 0 h 1702"/>
                <a:gd name="T14" fmla="*/ 676 w 676"/>
                <a:gd name="T15" fmla="*/ 1702 h 17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6" h="1702">
                  <a:moveTo>
                    <a:pt x="676" y="1702"/>
                  </a:moveTo>
                  <a:cubicBezTo>
                    <a:pt x="676" y="1702"/>
                    <a:pt x="311" y="1141"/>
                    <a:pt x="117" y="645"/>
                  </a:cubicBezTo>
                  <a:cubicBezTo>
                    <a:pt x="117" y="645"/>
                    <a:pt x="27" y="444"/>
                    <a:pt x="0" y="406"/>
                  </a:cubicBezTo>
                  <a:cubicBezTo>
                    <a:pt x="141" y="341"/>
                    <a:pt x="141" y="341"/>
                    <a:pt x="141" y="341"/>
                  </a:cubicBezTo>
                  <a:cubicBezTo>
                    <a:pt x="71" y="219"/>
                    <a:pt x="71" y="219"/>
                    <a:pt x="71" y="219"/>
                  </a:cubicBezTo>
                  <a:cubicBezTo>
                    <a:pt x="247" y="0"/>
                    <a:pt x="247" y="0"/>
                    <a:pt x="247" y="0"/>
                  </a:cubicBezTo>
                  <a:cubicBezTo>
                    <a:pt x="324" y="0"/>
                    <a:pt x="324" y="0"/>
                    <a:pt x="324" y="0"/>
                  </a:cubicBezTo>
                  <a:cubicBezTo>
                    <a:pt x="331" y="194"/>
                    <a:pt x="383" y="701"/>
                    <a:pt x="676" y="1702"/>
                  </a:cubicBezTo>
                  <a:close/>
                </a:path>
              </a:pathLst>
            </a:custGeom>
            <a:solidFill>
              <a:srgbClr val="214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1901488" y="4546601"/>
              <a:ext cx="822325" cy="358775"/>
            </a:xfrm>
            <a:custGeom>
              <a:avLst/>
              <a:gdLst>
                <a:gd name="T0" fmla="*/ 0 w 518"/>
                <a:gd name="T1" fmla="*/ 60 h 226"/>
                <a:gd name="T2" fmla="*/ 518 w 518"/>
                <a:gd name="T3" fmla="*/ 226 h 226"/>
                <a:gd name="T4" fmla="*/ 20 w 518"/>
                <a:gd name="T5" fmla="*/ 0 h 226"/>
                <a:gd name="T6" fmla="*/ 0 w 518"/>
                <a:gd name="T7" fmla="*/ 60 h 226"/>
                <a:gd name="T8" fmla="*/ 0 w 518"/>
                <a:gd name="T9" fmla="*/ 60 h 226"/>
              </a:gdLst>
              <a:ahLst/>
              <a:cxnLst>
                <a:cxn ang="0">
                  <a:pos x="T0" y="T1"/>
                </a:cxn>
                <a:cxn ang="0">
                  <a:pos x="T2" y="T3"/>
                </a:cxn>
                <a:cxn ang="0">
                  <a:pos x="T4" y="T5"/>
                </a:cxn>
                <a:cxn ang="0">
                  <a:pos x="T6" y="T7"/>
                </a:cxn>
                <a:cxn ang="0">
                  <a:pos x="T8" y="T9"/>
                </a:cxn>
              </a:cxnLst>
              <a:rect l="0" t="0" r="r" b="b"/>
              <a:pathLst>
                <a:path w="518" h="226">
                  <a:moveTo>
                    <a:pt x="0" y="60"/>
                  </a:moveTo>
                  <a:lnTo>
                    <a:pt x="518" y="226"/>
                  </a:lnTo>
                  <a:lnTo>
                    <a:pt x="20" y="0"/>
                  </a:lnTo>
                  <a:lnTo>
                    <a:pt x="0" y="60"/>
                  </a:lnTo>
                  <a:lnTo>
                    <a:pt x="0"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ounded Rectangle 14"/>
          <p:cNvSpPr/>
          <p:nvPr/>
        </p:nvSpPr>
        <p:spPr>
          <a:xfrm>
            <a:off x="467469" y="5348174"/>
            <a:ext cx="7886365" cy="24358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mj-lt"/>
            </a:endParaRPr>
          </a:p>
        </p:txBody>
      </p:sp>
      <p:sp>
        <p:nvSpPr>
          <p:cNvPr id="16" name="Text Box 7"/>
          <p:cNvSpPr txBox="1">
            <a:spLocks noChangeArrowheads="1"/>
          </p:cNvSpPr>
          <p:nvPr/>
        </p:nvSpPr>
        <p:spPr bwMode="auto">
          <a:xfrm>
            <a:off x="950265" y="3810529"/>
            <a:ext cx="6932667" cy="892552"/>
          </a:xfrm>
          <a:prstGeom prst="rect">
            <a:avLst/>
          </a:prstGeom>
          <a:noFill/>
          <a:ln w="9525">
            <a:noFill/>
            <a:miter lim="800000"/>
            <a:headEnd/>
            <a:tailEnd/>
          </a:ln>
        </p:spPr>
        <p:txBody>
          <a:bodyPr wrap="none" lIns="60960" tIns="30480" rIns="60960" bIns="30480">
            <a:spAutoFit/>
          </a:bodyPr>
          <a:lstStyle/>
          <a:p>
            <a:pPr defTabSz="1450940"/>
            <a:r>
              <a:rPr lang="en-CA" sz="5400" spc="-200" dirty="0">
                <a:latin typeface="+mj-lt"/>
                <a:ea typeface="Open Sans Light" pitchFamily="34" charset="0"/>
                <a:cs typeface="Open Sans Light" pitchFamily="34" charset="0"/>
              </a:rPr>
              <a:t>Team name : 404 found</a:t>
            </a:r>
          </a:p>
        </p:txBody>
      </p:sp>
      <p:sp>
        <p:nvSpPr>
          <p:cNvPr id="17" name="Text Box 7"/>
          <p:cNvSpPr txBox="1">
            <a:spLocks noChangeArrowheads="1"/>
          </p:cNvSpPr>
          <p:nvPr/>
        </p:nvSpPr>
        <p:spPr bwMode="auto">
          <a:xfrm>
            <a:off x="1757607" y="6027513"/>
            <a:ext cx="4954561" cy="1077218"/>
          </a:xfrm>
          <a:prstGeom prst="rect">
            <a:avLst/>
          </a:prstGeom>
          <a:noFill/>
          <a:ln w="9525">
            <a:noFill/>
            <a:miter lim="800000"/>
            <a:headEnd/>
            <a:tailEnd/>
          </a:ln>
        </p:spPr>
        <p:txBody>
          <a:bodyPr wrap="none" lIns="60960" tIns="30480" rIns="60960" bIns="30480">
            <a:spAutoFit/>
          </a:bodyPr>
          <a:lstStyle/>
          <a:p>
            <a:pPr defTabSz="1450940"/>
            <a:r>
              <a:rPr lang="en-CA" sz="6600" spc="-200" dirty="0">
                <a:latin typeface="+mj-lt"/>
                <a:ea typeface="Open Sans Light" pitchFamily="34" charset="0"/>
                <a:cs typeface="Open Sans Light" pitchFamily="34" charset="0"/>
              </a:rPr>
              <a:t>THANK YOU !</a:t>
            </a:r>
          </a:p>
        </p:txBody>
      </p:sp>
    </p:spTree>
    <p:extLst>
      <p:ext uri="{BB962C8B-B14F-4D97-AF65-F5344CB8AC3E}">
        <p14:creationId xmlns:p14="http://schemas.microsoft.com/office/powerpoint/2010/main" val="2339430448"/>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23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1000"/>
                                        <p:tgtEl>
                                          <p:spTgt spid="17"/>
                                        </p:tgtEl>
                                      </p:cBhvr>
                                    </p:animEffect>
                                  </p:childTnLst>
                                </p:cTn>
                              </p:par>
                            </p:childTnLst>
                          </p:cTn>
                        </p:par>
                        <p:par>
                          <p:cTn id="22" fill="hold">
                            <p:stCondLst>
                              <p:cond delay="3300"/>
                            </p:stCondLst>
                            <p:childTnLst>
                              <p:par>
                                <p:cTn id="23" presetID="55"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strVal val="#ppt_w*0.70"/>
                                          </p:val>
                                        </p:tav>
                                        <p:tav tm="100000">
                                          <p:val>
                                            <p:strVal val="#ppt_w"/>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11621" y="5909464"/>
            <a:ext cx="7064755" cy="3154710"/>
          </a:xfrm>
          <a:prstGeom prst="rect">
            <a:avLst/>
          </a:prstGeom>
          <a:noFill/>
        </p:spPr>
        <p:txBody>
          <a:bodyPr wrap="none" rtlCol="0">
            <a:spAutoFit/>
          </a:bodyPr>
          <a:lstStyle/>
          <a:p>
            <a:r>
              <a:rPr lang="en-US" sz="19900" spc="-500" dirty="0">
                <a:latin typeface="Rage Italic" panose="03070502040507070304" pitchFamily="66" charset="0"/>
              </a:rPr>
              <a:t>Car tag </a:t>
            </a:r>
          </a:p>
        </p:txBody>
      </p:sp>
      <p:pic>
        <p:nvPicPr>
          <p:cNvPr id="7" name="Picture Placeholder 6" descr="A close up of a sign&#10;&#10;Description automatically generated">
            <a:extLst>
              <a:ext uri="{FF2B5EF4-FFF2-40B4-BE49-F238E27FC236}">
                <a16:creationId xmlns:a16="http://schemas.microsoft.com/office/drawing/2014/main" id="{36CDC456-5B77-4D75-B1C4-63A891EF1A6E}"/>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a:xfrm>
            <a:off x="6586880" y="487490"/>
            <a:ext cx="5114239" cy="5114239"/>
          </a:xfrm>
        </p:spPr>
      </p:pic>
    </p:spTree>
    <p:extLst>
      <p:ext uri="{BB962C8B-B14F-4D97-AF65-F5344CB8AC3E}">
        <p14:creationId xmlns:p14="http://schemas.microsoft.com/office/powerpoint/2010/main" val="1926322201"/>
      </p:ext>
    </p:extLst>
  </p:cSld>
  <p:clrMapOvr>
    <a:masterClrMapping/>
  </p:clrMapOvr>
  <mc:AlternateContent xmlns:mc="http://schemas.openxmlformats.org/markup-compatibility/2006" xmlns:p14="http://schemas.microsoft.com/office/powerpoint/2010/main">
    <mc:Choice Requires="p14">
      <p:transition spd="slow" p14:dur="15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10866120" y="4935687"/>
            <a:ext cx="2194560" cy="2194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a:off x="5242601" y="4935687"/>
            <a:ext cx="2194560" cy="2194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7"/>
          <p:cNvSpPr txBox="1">
            <a:spLocks noChangeArrowheads="1"/>
          </p:cNvSpPr>
          <p:nvPr/>
        </p:nvSpPr>
        <p:spPr bwMode="auto">
          <a:xfrm>
            <a:off x="3265949" y="754428"/>
            <a:ext cx="11756103" cy="3123932"/>
          </a:xfrm>
          <a:prstGeom prst="rect">
            <a:avLst/>
          </a:prstGeom>
          <a:noFill/>
          <a:ln w="9525">
            <a:noFill/>
            <a:miter lim="800000"/>
            <a:headEnd/>
            <a:tailEnd/>
          </a:ln>
        </p:spPr>
        <p:txBody>
          <a:bodyPr wrap="none" lIns="60960" tIns="30480" rIns="60960" bIns="30480">
            <a:spAutoFit/>
          </a:bodyPr>
          <a:lstStyle/>
          <a:p>
            <a:pPr algn="ctr" defTabSz="1450940"/>
            <a:r>
              <a:rPr lang="en-CA" sz="19900" spc="-200" dirty="0">
                <a:solidFill>
                  <a:schemeClr val="tx1">
                    <a:alpha val="12000"/>
                  </a:schemeClr>
                </a:solidFill>
                <a:latin typeface="+mj-lt"/>
                <a:ea typeface="Open Sans Light" pitchFamily="34" charset="0"/>
                <a:cs typeface="Open Sans Light" pitchFamily="34" charset="0"/>
              </a:rPr>
              <a:t>SERVICES</a:t>
            </a:r>
            <a:endParaRPr lang="en-CA" sz="6600" spc="-200" dirty="0">
              <a:solidFill>
                <a:schemeClr val="tx1">
                  <a:alpha val="12000"/>
                </a:schemeClr>
              </a:solidFill>
              <a:latin typeface="+mj-lt"/>
              <a:ea typeface="Open Sans Light" pitchFamily="34" charset="0"/>
              <a:cs typeface="Open Sans Light" pitchFamily="34" charset="0"/>
            </a:endParaRPr>
          </a:p>
        </p:txBody>
      </p:sp>
      <p:sp>
        <p:nvSpPr>
          <p:cNvPr id="7" name="TextBox 6"/>
          <p:cNvSpPr txBox="1"/>
          <p:nvPr/>
        </p:nvSpPr>
        <p:spPr>
          <a:xfrm>
            <a:off x="4511081" y="7923389"/>
            <a:ext cx="3657600" cy="523220"/>
          </a:xfrm>
          <a:prstGeom prst="rect">
            <a:avLst/>
          </a:prstGeom>
          <a:noFill/>
        </p:spPr>
        <p:txBody>
          <a:bodyPr wrap="square" lIns="0" rIns="0" rtlCol="0">
            <a:spAutoFit/>
          </a:bodyPr>
          <a:lstStyle/>
          <a:p>
            <a:pPr algn="ctr">
              <a:spcBef>
                <a:spcPts val="1200"/>
              </a:spcBef>
            </a:pPr>
            <a:r>
              <a:rPr lang="en-US" sz="2800" dirty="0">
                <a:latin typeface="+mj-lt"/>
              </a:rPr>
              <a:t>website</a:t>
            </a:r>
          </a:p>
        </p:txBody>
      </p:sp>
      <p:sp>
        <p:nvSpPr>
          <p:cNvPr id="8" name="TextBox 7"/>
          <p:cNvSpPr txBox="1"/>
          <p:nvPr/>
        </p:nvSpPr>
        <p:spPr>
          <a:xfrm>
            <a:off x="10134600" y="7892562"/>
            <a:ext cx="3657600" cy="523220"/>
          </a:xfrm>
          <a:prstGeom prst="rect">
            <a:avLst/>
          </a:prstGeom>
          <a:noFill/>
        </p:spPr>
        <p:txBody>
          <a:bodyPr wrap="square" lIns="0" rIns="0" rtlCol="0">
            <a:spAutoFit/>
          </a:bodyPr>
          <a:lstStyle/>
          <a:p>
            <a:pPr algn="ctr">
              <a:spcBef>
                <a:spcPts val="1200"/>
              </a:spcBef>
            </a:pPr>
            <a:r>
              <a:rPr lang="en-US" sz="2800" dirty="0">
                <a:latin typeface="+mj-lt"/>
              </a:rPr>
              <a:t>mobile</a:t>
            </a:r>
          </a:p>
        </p:txBody>
      </p:sp>
      <p:sp>
        <p:nvSpPr>
          <p:cNvPr id="9" name="TextBox 8"/>
          <p:cNvSpPr txBox="1"/>
          <p:nvPr/>
        </p:nvSpPr>
        <p:spPr>
          <a:xfrm>
            <a:off x="12938719" y="7612353"/>
            <a:ext cx="3657600" cy="523220"/>
          </a:xfrm>
          <a:prstGeom prst="rect">
            <a:avLst/>
          </a:prstGeom>
          <a:noFill/>
        </p:spPr>
        <p:txBody>
          <a:bodyPr wrap="square" lIns="0" rIns="0" rtlCol="0">
            <a:spAutoFit/>
          </a:bodyPr>
          <a:lstStyle/>
          <a:p>
            <a:pPr algn="ctr">
              <a:spcBef>
                <a:spcPts val="1200"/>
              </a:spcBef>
            </a:pPr>
            <a:endParaRPr lang="en-US" sz="2800" dirty="0">
              <a:latin typeface="+mj-lt"/>
            </a:endParaRPr>
          </a:p>
        </p:txBody>
      </p:sp>
      <p:sp>
        <p:nvSpPr>
          <p:cNvPr id="10" name="Freeform 64"/>
          <p:cNvSpPr>
            <a:spLocks noChangeAspect="1" noEditPoints="1"/>
          </p:cNvSpPr>
          <p:nvPr/>
        </p:nvSpPr>
        <p:spPr bwMode="auto">
          <a:xfrm>
            <a:off x="5791241" y="5509124"/>
            <a:ext cx="1097280" cy="1047687"/>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vert="horz" wrap="square" lIns="137160" tIns="68580" rIns="137160" bIns="68580" numCol="1" anchor="t" anchorCtr="0" compatLnSpc="1">
            <a:prstTxWarp prst="textNoShape">
              <a:avLst/>
            </a:prstTxWarp>
          </a:bodyPr>
          <a:lstStyle/>
          <a:p>
            <a:endParaRPr lang="en-US" sz="4050" dirty="0">
              <a:solidFill>
                <a:schemeClr val="bg1"/>
              </a:solidFill>
            </a:endParaRPr>
          </a:p>
        </p:txBody>
      </p:sp>
      <p:grpSp>
        <p:nvGrpSpPr>
          <p:cNvPr id="11" name="Group 10"/>
          <p:cNvGrpSpPr>
            <a:grpSpLocks noChangeAspect="1"/>
          </p:cNvGrpSpPr>
          <p:nvPr/>
        </p:nvGrpSpPr>
        <p:grpSpPr>
          <a:xfrm>
            <a:off x="14285383" y="5234945"/>
            <a:ext cx="964272" cy="1097280"/>
            <a:chOff x="2927811" y="2108124"/>
            <a:chExt cx="361887" cy="411804"/>
          </a:xfrm>
          <a:solidFill>
            <a:schemeClr val="bg1"/>
          </a:solidFill>
        </p:grpSpPr>
        <p:sp>
          <p:nvSpPr>
            <p:cNvPr id="12"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63"/>
          <p:cNvSpPr>
            <a:spLocks noChangeAspect="1" noEditPoints="1"/>
          </p:cNvSpPr>
          <p:nvPr/>
        </p:nvSpPr>
        <p:spPr bwMode="auto">
          <a:xfrm>
            <a:off x="11551920" y="5434940"/>
            <a:ext cx="822960" cy="1113418"/>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descr="A screenshot of a computer&#10;&#10;Description automatically generated">
            <a:extLst>
              <a:ext uri="{FF2B5EF4-FFF2-40B4-BE49-F238E27FC236}">
                <a16:creationId xmlns:a16="http://schemas.microsoft.com/office/drawing/2014/main" id="{39CA9F31-4661-4684-B331-5D0C8E53D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Tree>
    <p:extLst>
      <p:ext uri="{BB962C8B-B14F-4D97-AF65-F5344CB8AC3E}">
        <p14:creationId xmlns:p14="http://schemas.microsoft.com/office/powerpoint/2010/main" val="3273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p:tgtEl>
                                          <p:spTgt spid="6"/>
                                        </p:tgtEl>
                                        <p:attrNameLst>
                                          <p:attrName>ppt_x</p:attrName>
                                        </p:attrNameLst>
                                      </p:cBhvr>
                                      <p:tavLst>
                                        <p:tav tm="0">
                                          <p:val>
                                            <p:strVal val="#ppt_x+#ppt_w*1.125000"/>
                                          </p:val>
                                        </p:tav>
                                        <p:tav tm="100000">
                                          <p:val>
                                            <p:strVal val="#ppt_x"/>
                                          </p:val>
                                        </p:tav>
                                      </p:tavLst>
                                    </p:anim>
                                    <p:animEffect transition="in" filter="wipe(left)">
                                      <p:cBhvr>
                                        <p:cTn id="8" dur="750"/>
                                        <p:tgtEl>
                                          <p:spTgt spid="6"/>
                                        </p:tgtEl>
                                      </p:cBhvr>
                                    </p:animEffect>
                                  </p:childTnLst>
                                </p:cTn>
                              </p:par>
                            </p:childTnLst>
                          </p:cTn>
                        </p:par>
                        <p:par>
                          <p:cTn id="9" fill="hold">
                            <p:stCondLst>
                              <p:cond delay="1275"/>
                            </p:stCondLst>
                            <p:childTnLst>
                              <p:par>
                                <p:cTn id="10" presetID="23" presetClass="entr" presetSubtype="52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 calcmode="lin" valueType="num">
                                      <p:cBhvr>
                                        <p:cTn id="14" dur="750" fill="hold"/>
                                        <p:tgtEl>
                                          <p:spTgt spid="5"/>
                                        </p:tgtEl>
                                        <p:attrNameLst>
                                          <p:attrName>ppt_x</p:attrName>
                                        </p:attrNameLst>
                                      </p:cBhvr>
                                      <p:tavLst>
                                        <p:tav tm="0">
                                          <p:val>
                                            <p:fltVal val="0.5"/>
                                          </p:val>
                                        </p:tav>
                                        <p:tav tm="100000">
                                          <p:val>
                                            <p:strVal val="#ppt_x"/>
                                          </p:val>
                                        </p:tav>
                                      </p:tavLst>
                                    </p:anim>
                                    <p:anim calcmode="lin" valueType="num">
                                      <p:cBhvr>
                                        <p:cTn id="15" dur="750" fill="hold"/>
                                        <p:tgtEl>
                                          <p:spTgt spid="5"/>
                                        </p:tgtEl>
                                        <p:attrNameLst>
                                          <p:attrName>ppt_y</p:attrName>
                                        </p:attrNameLst>
                                      </p:cBhvr>
                                      <p:tavLst>
                                        <p:tav tm="0">
                                          <p:val>
                                            <p:fltVal val="0.5"/>
                                          </p:val>
                                        </p:tav>
                                        <p:tav tm="100000">
                                          <p:val>
                                            <p:strVal val="#ppt_y"/>
                                          </p:val>
                                        </p:tav>
                                      </p:tavLst>
                                    </p:anim>
                                  </p:childTnLst>
                                </p:cTn>
                              </p:par>
                            </p:childTnLst>
                          </p:cTn>
                        </p:par>
                        <p:par>
                          <p:cTn id="16" fill="hold">
                            <p:stCondLst>
                              <p:cond delay="2025"/>
                            </p:stCondLst>
                            <p:childTnLst>
                              <p:par>
                                <p:cTn id="17" presetID="1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p:tgtEl>
                                          <p:spTgt spid="10"/>
                                        </p:tgtEl>
                                        <p:attrNameLst>
                                          <p:attrName>ppt_y</p:attrName>
                                        </p:attrNameLst>
                                      </p:cBhvr>
                                      <p:tavLst>
                                        <p:tav tm="0">
                                          <p:val>
                                            <p:strVal val="#ppt_y+#ppt_h*1.125000"/>
                                          </p:val>
                                        </p:tav>
                                        <p:tav tm="100000">
                                          <p:val>
                                            <p:strVal val="#ppt_y"/>
                                          </p:val>
                                        </p:tav>
                                      </p:tavLst>
                                    </p:anim>
                                    <p:animEffect transition="in" filter="wipe(up)">
                                      <p:cBhvr>
                                        <p:cTn id="20" dur="75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p:tgtEl>
                                          <p:spTgt spid="7"/>
                                        </p:tgtEl>
                                        <p:attrNameLst>
                                          <p:attrName>ppt_y</p:attrName>
                                        </p:attrNameLst>
                                      </p:cBhvr>
                                      <p:tavLst>
                                        <p:tav tm="0">
                                          <p:val>
                                            <p:strVal val="#ppt_y+#ppt_h*1.125000"/>
                                          </p:val>
                                        </p:tav>
                                        <p:tav tm="100000">
                                          <p:val>
                                            <p:strVal val="#ppt_y"/>
                                          </p:val>
                                        </p:tav>
                                      </p:tavLst>
                                    </p:anim>
                                    <p:animEffect transition="in" filter="wipe(up)">
                                      <p:cBhvr>
                                        <p:cTn id="24" dur="750"/>
                                        <p:tgtEl>
                                          <p:spTgt spid="7"/>
                                        </p:tgtEl>
                                      </p:cBhvr>
                                    </p:animEffect>
                                  </p:childTnLst>
                                </p:cTn>
                              </p:par>
                            </p:childTnLst>
                          </p:cTn>
                        </p:par>
                        <p:par>
                          <p:cTn id="25" fill="hold">
                            <p:stCondLst>
                              <p:cond delay="2775"/>
                            </p:stCondLst>
                            <p:childTnLst>
                              <p:par>
                                <p:cTn id="26" presetID="23" presetClass="entr" presetSubtype="52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750" fill="hold"/>
                                        <p:tgtEl>
                                          <p:spTgt spid="4"/>
                                        </p:tgtEl>
                                        <p:attrNameLst>
                                          <p:attrName>ppt_w</p:attrName>
                                        </p:attrNameLst>
                                      </p:cBhvr>
                                      <p:tavLst>
                                        <p:tav tm="0">
                                          <p:val>
                                            <p:fltVal val="0"/>
                                          </p:val>
                                        </p:tav>
                                        <p:tav tm="100000">
                                          <p:val>
                                            <p:strVal val="#ppt_w"/>
                                          </p:val>
                                        </p:tav>
                                      </p:tavLst>
                                    </p:anim>
                                    <p:anim calcmode="lin" valueType="num">
                                      <p:cBhvr>
                                        <p:cTn id="29" dur="750" fill="hold"/>
                                        <p:tgtEl>
                                          <p:spTgt spid="4"/>
                                        </p:tgtEl>
                                        <p:attrNameLst>
                                          <p:attrName>ppt_h</p:attrName>
                                        </p:attrNameLst>
                                      </p:cBhvr>
                                      <p:tavLst>
                                        <p:tav tm="0">
                                          <p:val>
                                            <p:fltVal val="0"/>
                                          </p:val>
                                        </p:tav>
                                        <p:tav tm="100000">
                                          <p:val>
                                            <p:strVal val="#ppt_h"/>
                                          </p:val>
                                        </p:tav>
                                      </p:tavLst>
                                    </p:anim>
                                    <p:anim calcmode="lin" valueType="num">
                                      <p:cBhvr>
                                        <p:cTn id="30" dur="750" fill="hold"/>
                                        <p:tgtEl>
                                          <p:spTgt spid="4"/>
                                        </p:tgtEl>
                                        <p:attrNameLst>
                                          <p:attrName>ppt_x</p:attrName>
                                        </p:attrNameLst>
                                      </p:cBhvr>
                                      <p:tavLst>
                                        <p:tav tm="0">
                                          <p:val>
                                            <p:fltVal val="0.5"/>
                                          </p:val>
                                        </p:tav>
                                        <p:tav tm="100000">
                                          <p:val>
                                            <p:strVal val="#ppt_x"/>
                                          </p:val>
                                        </p:tav>
                                      </p:tavLst>
                                    </p:anim>
                                    <p:anim calcmode="lin" valueType="num">
                                      <p:cBhvr>
                                        <p:cTn id="31" dur="75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525"/>
                            </p:stCondLst>
                            <p:childTnLst>
                              <p:par>
                                <p:cTn id="33" presetID="1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p:tgtEl>
                                          <p:spTgt spid="16"/>
                                        </p:tgtEl>
                                        <p:attrNameLst>
                                          <p:attrName>ppt_y</p:attrName>
                                        </p:attrNameLst>
                                      </p:cBhvr>
                                      <p:tavLst>
                                        <p:tav tm="0">
                                          <p:val>
                                            <p:strVal val="#ppt_y-#ppt_h*1.125000"/>
                                          </p:val>
                                        </p:tav>
                                        <p:tav tm="100000">
                                          <p:val>
                                            <p:strVal val="#ppt_y"/>
                                          </p:val>
                                        </p:tav>
                                      </p:tavLst>
                                    </p:anim>
                                    <p:animEffect transition="in" filter="wipe(down)">
                                      <p:cBhvr>
                                        <p:cTn id="36" dur="750"/>
                                        <p:tgtEl>
                                          <p:spTgt spid="16"/>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p:tgtEl>
                                          <p:spTgt spid="8"/>
                                        </p:tgtEl>
                                        <p:attrNameLst>
                                          <p:attrName>ppt_y</p:attrName>
                                        </p:attrNameLst>
                                      </p:cBhvr>
                                      <p:tavLst>
                                        <p:tav tm="0">
                                          <p:val>
                                            <p:strVal val="#ppt_y-#ppt_h*1.125000"/>
                                          </p:val>
                                        </p:tav>
                                        <p:tav tm="100000">
                                          <p:val>
                                            <p:strVal val="#ppt_y"/>
                                          </p:val>
                                        </p:tav>
                                      </p:tavLst>
                                    </p:anim>
                                    <p:animEffect transition="in" filter="wipe(down)">
                                      <p:cBhvr>
                                        <p:cTn id="40" dur="750"/>
                                        <p:tgtEl>
                                          <p:spTgt spid="8"/>
                                        </p:tgtEl>
                                      </p:cBhvr>
                                    </p:animEffect>
                                  </p:childTnLst>
                                </p:cTn>
                              </p:par>
                            </p:childTnLst>
                          </p:cTn>
                        </p:par>
                        <p:par>
                          <p:cTn id="41" fill="hold">
                            <p:stCondLst>
                              <p:cond delay="4275"/>
                            </p:stCondLst>
                            <p:childTnLst>
                              <p:par>
                                <p:cTn id="42" presetID="12" presetClass="entr" presetSubtype="4"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750"/>
                                        <p:tgtEl>
                                          <p:spTgt spid="11"/>
                                        </p:tgtEl>
                                        <p:attrNameLst>
                                          <p:attrName>ppt_y</p:attrName>
                                        </p:attrNameLst>
                                      </p:cBhvr>
                                      <p:tavLst>
                                        <p:tav tm="0">
                                          <p:val>
                                            <p:strVal val="#ppt_y+#ppt_h*1.125000"/>
                                          </p:val>
                                        </p:tav>
                                        <p:tav tm="100000">
                                          <p:val>
                                            <p:strVal val="#ppt_y"/>
                                          </p:val>
                                        </p:tav>
                                      </p:tavLst>
                                    </p:anim>
                                    <p:animEffect transition="in" filter="wipe(up)">
                                      <p:cBhvr>
                                        <p:cTn id="45" dur="750"/>
                                        <p:tgtEl>
                                          <p:spTgt spid="11"/>
                                        </p:tgtEl>
                                      </p:cBhvr>
                                    </p:animEffect>
                                  </p:childTnLst>
                                </p:cTn>
                              </p:par>
                              <p:par>
                                <p:cTn id="46" presetID="12" presetClass="entr" presetSubtype="4" fill="hold" grpId="0" nodeType="withEffect" nodePh="1">
                                  <p:stCondLst>
                                    <p:cond delay="0"/>
                                  </p:stCondLst>
                                  <p:endCondLst>
                                    <p:cond evt="begin" delay="0">
                                      <p:tn val="46"/>
                                    </p:cond>
                                  </p:end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750"/>
                                        <p:tgtEl>
                                          <p:spTgt spid="9"/>
                                        </p:tgtEl>
                                        <p:attrNameLst>
                                          <p:attrName>ppt_y</p:attrName>
                                        </p:attrNameLst>
                                      </p:cBhvr>
                                      <p:tavLst>
                                        <p:tav tm="0">
                                          <p:val>
                                            <p:strVal val="#ppt_y+#ppt_h*1.125000"/>
                                          </p:val>
                                        </p:tav>
                                        <p:tav tm="100000">
                                          <p:val>
                                            <p:strVal val="#ppt_y"/>
                                          </p:val>
                                        </p:tav>
                                      </p:tavLst>
                                    </p:anim>
                                    <p:animEffect transition="in" filter="wipe(up)">
                                      <p:cBhvr>
                                        <p:cTn id="49" dur="75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anim calcmode="lin" valueType="num">
                                      <p:cBhvr>
                                        <p:cTn id="55" dur="1000" fill="hold"/>
                                        <p:tgtEl>
                                          <p:spTgt spid="32"/>
                                        </p:tgtEl>
                                        <p:attrNameLst>
                                          <p:attrName>ppt_x</p:attrName>
                                        </p:attrNameLst>
                                      </p:cBhvr>
                                      <p:tavLst>
                                        <p:tav tm="0">
                                          <p:val>
                                            <p:strVal val="#ppt_x"/>
                                          </p:val>
                                        </p:tav>
                                        <p:tav tm="100000">
                                          <p:val>
                                            <p:strVal val="#ppt_x"/>
                                          </p:val>
                                        </p:tav>
                                      </p:tavLst>
                                    </p:anim>
                                    <p:anim calcmode="lin" valueType="num">
                                      <p:cBhvr>
                                        <p:cTn id="5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859757" y="4699802"/>
            <a:ext cx="5549276" cy="1169551"/>
          </a:xfrm>
          <a:prstGeom prst="rect">
            <a:avLst/>
          </a:prstGeom>
          <a:noFill/>
          <a:ln w="9525">
            <a:noFill/>
            <a:miter lim="800000"/>
            <a:headEnd/>
            <a:tailEnd/>
          </a:ln>
        </p:spPr>
        <p:txBody>
          <a:bodyPr wrap="none" lIns="60960" tIns="30480" rIns="60960" bIns="30480">
            <a:spAutoFit/>
          </a:bodyPr>
          <a:lstStyle/>
          <a:p>
            <a:pPr defTabSz="1450940"/>
            <a:r>
              <a:rPr lang="en-CA" sz="7200" spc="-200" dirty="0">
                <a:ea typeface="Open Sans Light" pitchFamily="34" charset="0"/>
                <a:cs typeface="Open Sans Light" pitchFamily="34" charset="0"/>
              </a:rPr>
              <a:t>Online solution??</a:t>
            </a:r>
          </a:p>
        </p:txBody>
      </p:sp>
      <p:sp>
        <p:nvSpPr>
          <p:cNvPr id="4" name="Text Box 7"/>
          <p:cNvSpPr txBox="1">
            <a:spLocks noChangeArrowheads="1"/>
          </p:cNvSpPr>
          <p:nvPr/>
        </p:nvSpPr>
        <p:spPr bwMode="auto">
          <a:xfrm>
            <a:off x="9845044" y="3573207"/>
            <a:ext cx="3021340" cy="1169551"/>
          </a:xfrm>
          <a:prstGeom prst="rect">
            <a:avLst/>
          </a:prstGeom>
          <a:noFill/>
          <a:ln w="9525">
            <a:noFill/>
            <a:miter lim="800000"/>
            <a:headEnd/>
            <a:tailEnd/>
          </a:ln>
        </p:spPr>
        <p:txBody>
          <a:bodyPr wrap="none" lIns="60960" tIns="30480" rIns="60960" bIns="30480">
            <a:spAutoFit/>
          </a:bodyPr>
          <a:lstStyle/>
          <a:p>
            <a:pPr defTabSz="1450940"/>
            <a:r>
              <a:rPr lang="en-CA" sz="7200" spc="-200" dirty="0">
                <a:solidFill>
                  <a:schemeClr val="bg1"/>
                </a:solidFill>
                <a:latin typeface="+mj-lt"/>
                <a:ea typeface="Open Sans Light" pitchFamily="34" charset="0"/>
                <a:cs typeface="Open Sans Light" pitchFamily="34" charset="0"/>
              </a:rPr>
              <a:t>Why an</a:t>
            </a:r>
          </a:p>
        </p:txBody>
      </p:sp>
      <p:sp>
        <p:nvSpPr>
          <p:cNvPr id="5" name="Rectangle 5"/>
          <p:cNvSpPr>
            <a:spLocks noChangeArrowheads="1"/>
          </p:cNvSpPr>
          <p:nvPr/>
        </p:nvSpPr>
        <p:spPr bwMode="auto">
          <a:xfrm>
            <a:off x="2637864" y="3061621"/>
            <a:ext cx="5657850" cy="491648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377514" y="3208920"/>
            <a:ext cx="796925" cy="1536700"/>
          </a:xfrm>
          <a:custGeom>
            <a:avLst/>
            <a:gdLst>
              <a:gd name="T0" fmla="*/ 166 w 502"/>
              <a:gd name="T1" fmla="*/ 0 h 968"/>
              <a:gd name="T2" fmla="*/ 0 w 502"/>
              <a:gd name="T3" fmla="*/ 968 h 968"/>
              <a:gd name="T4" fmla="*/ 353 w 502"/>
              <a:gd name="T5" fmla="*/ 968 h 968"/>
              <a:gd name="T6" fmla="*/ 502 w 502"/>
              <a:gd name="T7" fmla="*/ 0 h 968"/>
              <a:gd name="T8" fmla="*/ 166 w 502"/>
              <a:gd name="T9" fmla="*/ 0 h 968"/>
            </a:gdLst>
            <a:ahLst/>
            <a:cxnLst>
              <a:cxn ang="0">
                <a:pos x="T0" y="T1"/>
              </a:cxn>
              <a:cxn ang="0">
                <a:pos x="T2" y="T3"/>
              </a:cxn>
              <a:cxn ang="0">
                <a:pos x="T4" y="T5"/>
              </a:cxn>
              <a:cxn ang="0">
                <a:pos x="T6" y="T7"/>
              </a:cxn>
              <a:cxn ang="0">
                <a:pos x="T8" y="T9"/>
              </a:cxn>
            </a:cxnLst>
            <a:rect l="0" t="0" r="r" b="b"/>
            <a:pathLst>
              <a:path w="502" h="968">
                <a:moveTo>
                  <a:pt x="166" y="0"/>
                </a:moveTo>
                <a:lnTo>
                  <a:pt x="0" y="968"/>
                </a:lnTo>
                <a:lnTo>
                  <a:pt x="353" y="968"/>
                </a:lnTo>
                <a:lnTo>
                  <a:pt x="502" y="0"/>
                </a:lnTo>
                <a:lnTo>
                  <a:pt x="1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2937902" y="3208920"/>
            <a:ext cx="769938" cy="1536700"/>
          </a:xfrm>
          <a:custGeom>
            <a:avLst/>
            <a:gdLst>
              <a:gd name="T0" fmla="*/ 149 w 485"/>
              <a:gd name="T1" fmla="*/ 0 h 968"/>
              <a:gd name="T2" fmla="*/ 0 w 485"/>
              <a:gd name="T3" fmla="*/ 968 h 968"/>
              <a:gd name="T4" fmla="*/ 355 w 485"/>
              <a:gd name="T5" fmla="*/ 968 h 968"/>
              <a:gd name="T6" fmla="*/ 485 w 485"/>
              <a:gd name="T7" fmla="*/ 0 h 968"/>
              <a:gd name="T8" fmla="*/ 149 w 485"/>
              <a:gd name="T9" fmla="*/ 0 h 968"/>
            </a:gdLst>
            <a:ahLst/>
            <a:cxnLst>
              <a:cxn ang="0">
                <a:pos x="T0" y="T1"/>
              </a:cxn>
              <a:cxn ang="0">
                <a:pos x="T2" y="T3"/>
              </a:cxn>
              <a:cxn ang="0">
                <a:pos x="T4" y="T5"/>
              </a:cxn>
              <a:cxn ang="0">
                <a:pos x="T6" y="T7"/>
              </a:cxn>
              <a:cxn ang="0">
                <a:pos x="T8" y="T9"/>
              </a:cxn>
            </a:cxnLst>
            <a:rect l="0" t="0" r="r" b="b"/>
            <a:pathLst>
              <a:path w="485" h="968">
                <a:moveTo>
                  <a:pt x="149" y="0"/>
                </a:moveTo>
                <a:lnTo>
                  <a:pt x="0" y="968"/>
                </a:lnTo>
                <a:lnTo>
                  <a:pt x="355" y="968"/>
                </a:lnTo>
                <a:lnTo>
                  <a:pt x="485" y="0"/>
                </a:lnTo>
                <a:lnTo>
                  <a:pt x="149" y="0"/>
                </a:lnTo>
                <a:close/>
              </a:path>
            </a:pathLst>
          </a:custGeom>
          <a:solidFill>
            <a:srgbClr val="FF6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01464" y="3208920"/>
            <a:ext cx="739775" cy="1536700"/>
          </a:xfrm>
          <a:custGeom>
            <a:avLst/>
            <a:gdLst>
              <a:gd name="T0" fmla="*/ 130 w 466"/>
              <a:gd name="T1" fmla="*/ 0 h 968"/>
              <a:gd name="T2" fmla="*/ 0 w 466"/>
              <a:gd name="T3" fmla="*/ 968 h 968"/>
              <a:gd name="T4" fmla="*/ 353 w 466"/>
              <a:gd name="T5" fmla="*/ 968 h 968"/>
              <a:gd name="T6" fmla="*/ 466 w 466"/>
              <a:gd name="T7" fmla="*/ 0 h 968"/>
              <a:gd name="T8" fmla="*/ 130 w 466"/>
              <a:gd name="T9" fmla="*/ 0 h 968"/>
            </a:gdLst>
            <a:ahLst/>
            <a:cxnLst>
              <a:cxn ang="0">
                <a:pos x="T0" y="T1"/>
              </a:cxn>
              <a:cxn ang="0">
                <a:pos x="T2" y="T3"/>
              </a:cxn>
              <a:cxn ang="0">
                <a:pos x="T4" y="T5"/>
              </a:cxn>
              <a:cxn ang="0">
                <a:pos x="T6" y="T7"/>
              </a:cxn>
              <a:cxn ang="0">
                <a:pos x="T8" y="T9"/>
              </a:cxn>
            </a:cxnLst>
            <a:rect l="0" t="0" r="r" b="b"/>
            <a:pathLst>
              <a:path w="466" h="968">
                <a:moveTo>
                  <a:pt x="130" y="0"/>
                </a:moveTo>
                <a:lnTo>
                  <a:pt x="0" y="968"/>
                </a:lnTo>
                <a:lnTo>
                  <a:pt x="353" y="968"/>
                </a:lnTo>
                <a:lnTo>
                  <a:pt x="466" y="0"/>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061852" y="3208920"/>
            <a:ext cx="712788" cy="1536700"/>
          </a:xfrm>
          <a:custGeom>
            <a:avLst/>
            <a:gdLst>
              <a:gd name="T0" fmla="*/ 113 w 449"/>
              <a:gd name="T1" fmla="*/ 0 h 968"/>
              <a:gd name="T2" fmla="*/ 0 w 449"/>
              <a:gd name="T3" fmla="*/ 968 h 968"/>
              <a:gd name="T4" fmla="*/ 355 w 449"/>
              <a:gd name="T5" fmla="*/ 968 h 968"/>
              <a:gd name="T6" fmla="*/ 449 w 449"/>
              <a:gd name="T7" fmla="*/ 0 h 968"/>
              <a:gd name="T8" fmla="*/ 113 w 449"/>
              <a:gd name="T9" fmla="*/ 0 h 968"/>
            </a:gdLst>
            <a:ahLst/>
            <a:cxnLst>
              <a:cxn ang="0">
                <a:pos x="T0" y="T1"/>
              </a:cxn>
              <a:cxn ang="0">
                <a:pos x="T2" y="T3"/>
              </a:cxn>
              <a:cxn ang="0">
                <a:pos x="T4" y="T5"/>
              </a:cxn>
              <a:cxn ang="0">
                <a:pos x="T6" y="T7"/>
              </a:cxn>
              <a:cxn ang="0">
                <a:pos x="T8" y="T9"/>
              </a:cxn>
            </a:cxnLst>
            <a:rect l="0" t="0" r="r" b="b"/>
            <a:pathLst>
              <a:path w="449" h="968">
                <a:moveTo>
                  <a:pt x="113" y="0"/>
                </a:moveTo>
                <a:lnTo>
                  <a:pt x="0" y="968"/>
                </a:lnTo>
                <a:lnTo>
                  <a:pt x="355" y="968"/>
                </a:lnTo>
                <a:lnTo>
                  <a:pt x="449" y="0"/>
                </a:lnTo>
                <a:lnTo>
                  <a:pt x="113" y="0"/>
                </a:lnTo>
                <a:close/>
              </a:path>
            </a:pathLst>
          </a:custGeom>
          <a:solidFill>
            <a:srgbClr val="FF6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4625414" y="3208920"/>
            <a:ext cx="635000" cy="1536700"/>
          </a:xfrm>
          <a:custGeom>
            <a:avLst/>
            <a:gdLst>
              <a:gd name="T0" fmla="*/ 94 w 400"/>
              <a:gd name="T1" fmla="*/ 0 h 968"/>
              <a:gd name="T2" fmla="*/ 0 w 400"/>
              <a:gd name="T3" fmla="*/ 968 h 968"/>
              <a:gd name="T4" fmla="*/ 352 w 400"/>
              <a:gd name="T5" fmla="*/ 968 h 968"/>
              <a:gd name="T6" fmla="*/ 400 w 400"/>
              <a:gd name="T7" fmla="*/ 0 h 968"/>
              <a:gd name="T8" fmla="*/ 94 w 400"/>
              <a:gd name="T9" fmla="*/ 0 h 968"/>
            </a:gdLst>
            <a:ahLst/>
            <a:cxnLst>
              <a:cxn ang="0">
                <a:pos x="T0" y="T1"/>
              </a:cxn>
              <a:cxn ang="0">
                <a:pos x="T2" y="T3"/>
              </a:cxn>
              <a:cxn ang="0">
                <a:pos x="T4" y="T5"/>
              </a:cxn>
              <a:cxn ang="0">
                <a:pos x="T6" y="T7"/>
              </a:cxn>
              <a:cxn ang="0">
                <a:pos x="T8" y="T9"/>
              </a:cxn>
            </a:cxnLst>
            <a:rect l="0" t="0" r="r" b="b"/>
            <a:pathLst>
              <a:path w="400" h="968">
                <a:moveTo>
                  <a:pt x="94" y="0"/>
                </a:moveTo>
                <a:lnTo>
                  <a:pt x="0" y="968"/>
                </a:lnTo>
                <a:lnTo>
                  <a:pt x="352" y="968"/>
                </a:lnTo>
                <a:lnTo>
                  <a:pt x="400"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7759139" y="3208920"/>
            <a:ext cx="795338" cy="1536700"/>
          </a:xfrm>
          <a:custGeom>
            <a:avLst/>
            <a:gdLst>
              <a:gd name="T0" fmla="*/ 336 w 501"/>
              <a:gd name="T1" fmla="*/ 0 h 968"/>
              <a:gd name="T2" fmla="*/ 0 w 501"/>
              <a:gd name="T3" fmla="*/ 0 h 968"/>
              <a:gd name="T4" fmla="*/ 149 w 501"/>
              <a:gd name="T5" fmla="*/ 968 h 968"/>
              <a:gd name="T6" fmla="*/ 501 w 501"/>
              <a:gd name="T7" fmla="*/ 968 h 968"/>
              <a:gd name="T8" fmla="*/ 336 w 501"/>
              <a:gd name="T9" fmla="*/ 0 h 968"/>
            </a:gdLst>
            <a:ahLst/>
            <a:cxnLst>
              <a:cxn ang="0">
                <a:pos x="T0" y="T1"/>
              </a:cxn>
              <a:cxn ang="0">
                <a:pos x="T2" y="T3"/>
              </a:cxn>
              <a:cxn ang="0">
                <a:pos x="T4" y="T5"/>
              </a:cxn>
              <a:cxn ang="0">
                <a:pos x="T6" y="T7"/>
              </a:cxn>
              <a:cxn ang="0">
                <a:pos x="T8" y="T9"/>
              </a:cxn>
            </a:cxnLst>
            <a:rect l="0" t="0" r="r" b="b"/>
            <a:pathLst>
              <a:path w="501" h="968">
                <a:moveTo>
                  <a:pt x="336" y="0"/>
                </a:moveTo>
                <a:lnTo>
                  <a:pt x="0" y="0"/>
                </a:lnTo>
                <a:lnTo>
                  <a:pt x="149" y="968"/>
                </a:lnTo>
                <a:lnTo>
                  <a:pt x="501" y="968"/>
                </a:lnTo>
                <a:lnTo>
                  <a:pt x="3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7224152" y="3208920"/>
            <a:ext cx="771525" cy="1536700"/>
          </a:xfrm>
          <a:custGeom>
            <a:avLst/>
            <a:gdLst>
              <a:gd name="T0" fmla="*/ 0 w 486"/>
              <a:gd name="T1" fmla="*/ 0 h 968"/>
              <a:gd name="T2" fmla="*/ 131 w 486"/>
              <a:gd name="T3" fmla="*/ 968 h 968"/>
              <a:gd name="T4" fmla="*/ 486 w 486"/>
              <a:gd name="T5" fmla="*/ 968 h 968"/>
              <a:gd name="T6" fmla="*/ 337 w 486"/>
              <a:gd name="T7" fmla="*/ 0 h 968"/>
              <a:gd name="T8" fmla="*/ 0 w 486"/>
              <a:gd name="T9" fmla="*/ 0 h 968"/>
            </a:gdLst>
            <a:ahLst/>
            <a:cxnLst>
              <a:cxn ang="0">
                <a:pos x="T0" y="T1"/>
              </a:cxn>
              <a:cxn ang="0">
                <a:pos x="T2" y="T3"/>
              </a:cxn>
              <a:cxn ang="0">
                <a:pos x="T4" y="T5"/>
              </a:cxn>
              <a:cxn ang="0">
                <a:pos x="T6" y="T7"/>
              </a:cxn>
              <a:cxn ang="0">
                <a:pos x="T8" y="T9"/>
              </a:cxn>
            </a:cxnLst>
            <a:rect l="0" t="0" r="r" b="b"/>
            <a:pathLst>
              <a:path w="486" h="968">
                <a:moveTo>
                  <a:pt x="0" y="0"/>
                </a:moveTo>
                <a:lnTo>
                  <a:pt x="131" y="968"/>
                </a:lnTo>
                <a:lnTo>
                  <a:pt x="486" y="968"/>
                </a:lnTo>
                <a:lnTo>
                  <a:pt x="337" y="0"/>
                </a:lnTo>
                <a:lnTo>
                  <a:pt x="0" y="0"/>
                </a:lnTo>
                <a:close/>
              </a:path>
            </a:pathLst>
          </a:custGeom>
          <a:solidFill>
            <a:srgbClr val="FF6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6690752" y="3208920"/>
            <a:ext cx="741363" cy="1536700"/>
          </a:xfrm>
          <a:custGeom>
            <a:avLst/>
            <a:gdLst>
              <a:gd name="T0" fmla="*/ 0 w 467"/>
              <a:gd name="T1" fmla="*/ 0 h 968"/>
              <a:gd name="T2" fmla="*/ 114 w 467"/>
              <a:gd name="T3" fmla="*/ 968 h 968"/>
              <a:gd name="T4" fmla="*/ 467 w 467"/>
              <a:gd name="T5" fmla="*/ 968 h 968"/>
              <a:gd name="T6" fmla="*/ 336 w 467"/>
              <a:gd name="T7" fmla="*/ 0 h 968"/>
              <a:gd name="T8" fmla="*/ 0 w 467"/>
              <a:gd name="T9" fmla="*/ 0 h 968"/>
            </a:gdLst>
            <a:ahLst/>
            <a:cxnLst>
              <a:cxn ang="0">
                <a:pos x="T0" y="T1"/>
              </a:cxn>
              <a:cxn ang="0">
                <a:pos x="T2" y="T3"/>
              </a:cxn>
              <a:cxn ang="0">
                <a:pos x="T4" y="T5"/>
              </a:cxn>
              <a:cxn ang="0">
                <a:pos x="T6" y="T7"/>
              </a:cxn>
              <a:cxn ang="0">
                <a:pos x="T8" y="T9"/>
              </a:cxn>
            </a:cxnLst>
            <a:rect l="0" t="0" r="r" b="b"/>
            <a:pathLst>
              <a:path w="467" h="968">
                <a:moveTo>
                  <a:pt x="0" y="0"/>
                </a:moveTo>
                <a:lnTo>
                  <a:pt x="114" y="968"/>
                </a:lnTo>
                <a:lnTo>
                  <a:pt x="467" y="968"/>
                </a:lnTo>
                <a:lnTo>
                  <a:pt x="33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6157352" y="3208920"/>
            <a:ext cx="714375" cy="1536700"/>
          </a:xfrm>
          <a:custGeom>
            <a:avLst/>
            <a:gdLst>
              <a:gd name="T0" fmla="*/ 0 w 450"/>
              <a:gd name="T1" fmla="*/ 0 h 968"/>
              <a:gd name="T2" fmla="*/ 95 w 450"/>
              <a:gd name="T3" fmla="*/ 968 h 968"/>
              <a:gd name="T4" fmla="*/ 450 w 450"/>
              <a:gd name="T5" fmla="*/ 968 h 968"/>
              <a:gd name="T6" fmla="*/ 336 w 450"/>
              <a:gd name="T7" fmla="*/ 0 h 968"/>
              <a:gd name="T8" fmla="*/ 0 w 450"/>
              <a:gd name="T9" fmla="*/ 0 h 968"/>
            </a:gdLst>
            <a:ahLst/>
            <a:cxnLst>
              <a:cxn ang="0">
                <a:pos x="T0" y="T1"/>
              </a:cxn>
              <a:cxn ang="0">
                <a:pos x="T2" y="T3"/>
              </a:cxn>
              <a:cxn ang="0">
                <a:pos x="T4" y="T5"/>
              </a:cxn>
              <a:cxn ang="0">
                <a:pos x="T6" y="T7"/>
              </a:cxn>
              <a:cxn ang="0">
                <a:pos x="T8" y="T9"/>
              </a:cxn>
            </a:cxnLst>
            <a:rect l="0" t="0" r="r" b="b"/>
            <a:pathLst>
              <a:path w="450" h="968">
                <a:moveTo>
                  <a:pt x="0" y="0"/>
                </a:moveTo>
                <a:lnTo>
                  <a:pt x="95" y="968"/>
                </a:lnTo>
                <a:lnTo>
                  <a:pt x="450" y="968"/>
                </a:lnTo>
                <a:lnTo>
                  <a:pt x="336" y="0"/>
                </a:lnTo>
                <a:lnTo>
                  <a:pt x="0" y="0"/>
                </a:lnTo>
                <a:close/>
              </a:path>
            </a:pathLst>
          </a:custGeom>
          <a:solidFill>
            <a:srgbClr val="FF6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5673164" y="3208920"/>
            <a:ext cx="635000" cy="1536700"/>
          </a:xfrm>
          <a:custGeom>
            <a:avLst/>
            <a:gdLst>
              <a:gd name="T0" fmla="*/ 0 w 400"/>
              <a:gd name="T1" fmla="*/ 0 h 968"/>
              <a:gd name="T2" fmla="*/ 47 w 400"/>
              <a:gd name="T3" fmla="*/ 968 h 968"/>
              <a:gd name="T4" fmla="*/ 400 w 400"/>
              <a:gd name="T5" fmla="*/ 968 h 968"/>
              <a:gd name="T6" fmla="*/ 305 w 400"/>
              <a:gd name="T7" fmla="*/ 0 h 968"/>
              <a:gd name="T8" fmla="*/ 0 w 400"/>
              <a:gd name="T9" fmla="*/ 0 h 968"/>
            </a:gdLst>
            <a:ahLst/>
            <a:cxnLst>
              <a:cxn ang="0">
                <a:pos x="T0" y="T1"/>
              </a:cxn>
              <a:cxn ang="0">
                <a:pos x="T2" y="T3"/>
              </a:cxn>
              <a:cxn ang="0">
                <a:pos x="T4" y="T5"/>
              </a:cxn>
              <a:cxn ang="0">
                <a:pos x="T6" y="T7"/>
              </a:cxn>
              <a:cxn ang="0">
                <a:pos x="T8" y="T9"/>
              </a:cxn>
            </a:cxnLst>
            <a:rect l="0" t="0" r="r" b="b"/>
            <a:pathLst>
              <a:path w="400" h="968">
                <a:moveTo>
                  <a:pt x="0" y="0"/>
                </a:moveTo>
                <a:lnTo>
                  <a:pt x="47" y="968"/>
                </a:lnTo>
                <a:lnTo>
                  <a:pt x="400" y="968"/>
                </a:lnTo>
                <a:lnTo>
                  <a:pt x="30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5184214" y="3208920"/>
            <a:ext cx="563563" cy="1536700"/>
          </a:xfrm>
          <a:custGeom>
            <a:avLst/>
            <a:gdLst>
              <a:gd name="T0" fmla="*/ 277 w 355"/>
              <a:gd name="T1" fmla="*/ 0 h 968"/>
              <a:gd name="T2" fmla="*/ 178 w 355"/>
              <a:gd name="T3" fmla="*/ 0 h 968"/>
              <a:gd name="T4" fmla="*/ 78 w 355"/>
              <a:gd name="T5" fmla="*/ 0 h 968"/>
              <a:gd name="T6" fmla="*/ 48 w 355"/>
              <a:gd name="T7" fmla="*/ 0 h 968"/>
              <a:gd name="T8" fmla="*/ 0 w 355"/>
              <a:gd name="T9" fmla="*/ 968 h 968"/>
              <a:gd name="T10" fmla="*/ 178 w 355"/>
              <a:gd name="T11" fmla="*/ 968 h 968"/>
              <a:gd name="T12" fmla="*/ 355 w 355"/>
              <a:gd name="T13" fmla="*/ 968 h 968"/>
              <a:gd name="T14" fmla="*/ 308 w 355"/>
              <a:gd name="T15" fmla="*/ 0 h 968"/>
              <a:gd name="T16" fmla="*/ 277 w 355"/>
              <a:gd name="T17"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968">
                <a:moveTo>
                  <a:pt x="277" y="0"/>
                </a:moveTo>
                <a:lnTo>
                  <a:pt x="178" y="0"/>
                </a:lnTo>
                <a:lnTo>
                  <a:pt x="78" y="0"/>
                </a:lnTo>
                <a:lnTo>
                  <a:pt x="48" y="0"/>
                </a:lnTo>
                <a:lnTo>
                  <a:pt x="0" y="968"/>
                </a:lnTo>
                <a:lnTo>
                  <a:pt x="178" y="968"/>
                </a:lnTo>
                <a:lnTo>
                  <a:pt x="355" y="968"/>
                </a:lnTo>
                <a:lnTo>
                  <a:pt x="308" y="0"/>
                </a:lnTo>
                <a:lnTo>
                  <a:pt x="277" y="0"/>
                </a:lnTo>
                <a:close/>
              </a:path>
            </a:pathLst>
          </a:custGeom>
          <a:solidFill>
            <a:srgbClr val="FF6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2377514" y="4745620"/>
            <a:ext cx="560388" cy="277813"/>
          </a:xfrm>
          <a:custGeom>
            <a:avLst/>
            <a:gdLst>
              <a:gd name="T0" fmla="*/ 75 w 149"/>
              <a:gd name="T1" fmla="*/ 74 h 74"/>
              <a:gd name="T2" fmla="*/ 149 w 149"/>
              <a:gd name="T3" fmla="*/ 0 h 74"/>
              <a:gd name="T4" fmla="*/ 0 w 149"/>
              <a:gd name="T5" fmla="*/ 0 h 74"/>
              <a:gd name="T6" fmla="*/ 75 w 149"/>
              <a:gd name="T7" fmla="*/ 74 h 74"/>
            </a:gdLst>
            <a:ahLst/>
            <a:cxnLst>
              <a:cxn ang="0">
                <a:pos x="T0" y="T1"/>
              </a:cxn>
              <a:cxn ang="0">
                <a:pos x="T2" y="T3"/>
              </a:cxn>
              <a:cxn ang="0">
                <a:pos x="T4" y="T5"/>
              </a:cxn>
              <a:cxn ang="0">
                <a:pos x="T6" y="T7"/>
              </a:cxn>
            </a:cxnLst>
            <a:rect l="0" t="0" r="r" b="b"/>
            <a:pathLst>
              <a:path w="149" h="74">
                <a:moveTo>
                  <a:pt x="75" y="74"/>
                </a:moveTo>
                <a:cubicBezTo>
                  <a:pt x="116" y="74"/>
                  <a:pt x="149" y="41"/>
                  <a:pt x="149" y="0"/>
                </a:cubicBezTo>
                <a:cubicBezTo>
                  <a:pt x="0" y="0"/>
                  <a:pt x="0" y="0"/>
                  <a:pt x="0" y="0"/>
                </a:cubicBezTo>
                <a:cubicBezTo>
                  <a:pt x="0" y="41"/>
                  <a:pt x="33" y="74"/>
                  <a:pt x="75"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2937902" y="4745620"/>
            <a:ext cx="563563" cy="277813"/>
          </a:xfrm>
          <a:custGeom>
            <a:avLst/>
            <a:gdLst>
              <a:gd name="T0" fmla="*/ 75 w 150"/>
              <a:gd name="T1" fmla="*/ 74 h 74"/>
              <a:gd name="T2" fmla="*/ 150 w 150"/>
              <a:gd name="T3" fmla="*/ 0 h 74"/>
              <a:gd name="T4" fmla="*/ 0 w 150"/>
              <a:gd name="T5" fmla="*/ 0 h 74"/>
              <a:gd name="T6" fmla="*/ 75 w 150"/>
              <a:gd name="T7" fmla="*/ 74 h 74"/>
            </a:gdLst>
            <a:ahLst/>
            <a:cxnLst>
              <a:cxn ang="0">
                <a:pos x="T0" y="T1"/>
              </a:cxn>
              <a:cxn ang="0">
                <a:pos x="T2" y="T3"/>
              </a:cxn>
              <a:cxn ang="0">
                <a:pos x="T4" y="T5"/>
              </a:cxn>
              <a:cxn ang="0">
                <a:pos x="T6" y="T7"/>
              </a:cxn>
            </a:cxnLst>
            <a:rect l="0" t="0" r="r" b="b"/>
            <a:pathLst>
              <a:path w="150" h="74">
                <a:moveTo>
                  <a:pt x="75" y="74"/>
                </a:moveTo>
                <a:cubicBezTo>
                  <a:pt x="116" y="74"/>
                  <a:pt x="150" y="41"/>
                  <a:pt x="150" y="0"/>
                </a:cubicBezTo>
                <a:cubicBezTo>
                  <a:pt x="0" y="0"/>
                  <a:pt x="0" y="0"/>
                  <a:pt x="0" y="0"/>
                </a:cubicBezTo>
                <a:cubicBezTo>
                  <a:pt x="0" y="41"/>
                  <a:pt x="34" y="74"/>
                  <a:pt x="75" y="74"/>
                </a:cubicBezTo>
                <a:close/>
              </a:path>
            </a:pathLst>
          </a:custGeom>
          <a:solidFill>
            <a:srgbClr val="EA4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3501464" y="4745620"/>
            <a:ext cx="560388" cy="277813"/>
          </a:xfrm>
          <a:custGeom>
            <a:avLst/>
            <a:gdLst>
              <a:gd name="T0" fmla="*/ 75 w 149"/>
              <a:gd name="T1" fmla="*/ 74 h 74"/>
              <a:gd name="T2" fmla="*/ 149 w 149"/>
              <a:gd name="T3" fmla="*/ 0 h 74"/>
              <a:gd name="T4" fmla="*/ 0 w 149"/>
              <a:gd name="T5" fmla="*/ 0 h 74"/>
              <a:gd name="T6" fmla="*/ 75 w 149"/>
              <a:gd name="T7" fmla="*/ 74 h 74"/>
            </a:gdLst>
            <a:ahLst/>
            <a:cxnLst>
              <a:cxn ang="0">
                <a:pos x="T0" y="T1"/>
              </a:cxn>
              <a:cxn ang="0">
                <a:pos x="T2" y="T3"/>
              </a:cxn>
              <a:cxn ang="0">
                <a:pos x="T4" y="T5"/>
              </a:cxn>
              <a:cxn ang="0">
                <a:pos x="T6" y="T7"/>
              </a:cxn>
            </a:cxnLst>
            <a:rect l="0" t="0" r="r" b="b"/>
            <a:pathLst>
              <a:path w="149" h="74">
                <a:moveTo>
                  <a:pt x="75" y="74"/>
                </a:moveTo>
                <a:cubicBezTo>
                  <a:pt x="116" y="74"/>
                  <a:pt x="149" y="41"/>
                  <a:pt x="149" y="0"/>
                </a:cubicBezTo>
                <a:cubicBezTo>
                  <a:pt x="0" y="0"/>
                  <a:pt x="0" y="0"/>
                  <a:pt x="0" y="0"/>
                </a:cubicBezTo>
                <a:cubicBezTo>
                  <a:pt x="0" y="41"/>
                  <a:pt x="33" y="74"/>
                  <a:pt x="75"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4061852" y="4745620"/>
            <a:ext cx="563563" cy="277813"/>
          </a:xfrm>
          <a:custGeom>
            <a:avLst/>
            <a:gdLst>
              <a:gd name="T0" fmla="*/ 75 w 150"/>
              <a:gd name="T1" fmla="*/ 74 h 74"/>
              <a:gd name="T2" fmla="*/ 150 w 150"/>
              <a:gd name="T3" fmla="*/ 0 h 74"/>
              <a:gd name="T4" fmla="*/ 0 w 150"/>
              <a:gd name="T5" fmla="*/ 0 h 74"/>
              <a:gd name="T6" fmla="*/ 75 w 150"/>
              <a:gd name="T7" fmla="*/ 74 h 74"/>
            </a:gdLst>
            <a:ahLst/>
            <a:cxnLst>
              <a:cxn ang="0">
                <a:pos x="T0" y="T1"/>
              </a:cxn>
              <a:cxn ang="0">
                <a:pos x="T2" y="T3"/>
              </a:cxn>
              <a:cxn ang="0">
                <a:pos x="T4" y="T5"/>
              </a:cxn>
              <a:cxn ang="0">
                <a:pos x="T6" y="T7"/>
              </a:cxn>
            </a:cxnLst>
            <a:rect l="0" t="0" r="r" b="b"/>
            <a:pathLst>
              <a:path w="150" h="74">
                <a:moveTo>
                  <a:pt x="75" y="74"/>
                </a:moveTo>
                <a:cubicBezTo>
                  <a:pt x="116" y="74"/>
                  <a:pt x="150" y="41"/>
                  <a:pt x="150" y="0"/>
                </a:cubicBezTo>
                <a:cubicBezTo>
                  <a:pt x="0" y="0"/>
                  <a:pt x="0" y="0"/>
                  <a:pt x="0" y="0"/>
                </a:cubicBezTo>
                <a:cubicBezTo>
                  <a:pt x="0" y="41"/>
                  <a:pt x="34" y="74"/>
                  <a:pt x="75" y="74"/>
                </a:cubicBezTo>
                <a:close/>
              </a:path>
            </a:pathLst>
          </a:custGeom>
          <a:solidFill>
            <a:srgbClr val="EA4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625414" y="4745620"/>
            <a:ext cx="558800" cy="277813"/>
          </a:xfrm>
          <a:custGeom>
            <a:avLst/>
            <a:gdLst>
              <a:gd name="T0" fmla="*/ 75 w 149"/>
              <a:gd name="T1" fmla="*/ 74 h 74"/>
              <a:gd name="T2" fmla="*/ 149 w 149"/>
              <a:gd name="T3" fmla="*/ 0 h 74"/>
              <a:gd name="T4" fmla="*/ 0 w 149"/>
              <a:gd name="T5" fmla="*/ 0 h 74"/>
              <a:gd name="T6" fmla="*/ 75 w 149"/>
              <a:gd name="T7" fmla="*/ 74 h 74"/>
            </a:gdLst>
            <a:ahLst/>
            <a:cxnLst>
              <a:cxn ang="0">
                <a:pos x="T0" y="T1"/>
              </a:cxn>
              <a:cxn ang="0">
                <a:pos x="T2" y="T3"/>
              </a:cxn>
              <a:cxn ang="0">
                <a:pos x="T4" y="T5"/>
              </a:cxn>
              <a:cxn ang="0">
                <a:pos x="T6" y="T7"/>
              </a:cxn>
            </a:cxnLst>
            <a:rect l="0" t="0" r="r" b="b"/>
            <a:pathLst>
              <a:path w="149" h="74">
                <a:moveTo>
                  <a:pt x="75" y="74"/>
                </a:moveTo>
                <a:cubicBezTo>
                  <a:pt x="116" y="74"/>
                  <a:pt x="149" y="41"/>
                  <a:pt x="149" y="0"/>
                </a:cubicBezTo>
                <a:cubicBezTo>
                  <a:pt x="0" y="0"/>
                  <a:pt x="0" y="0"/>
                  <a:pt x="0" y="0"/>
                </a:cubicBezTo>
                <a:cubicBezTo>
                  <a:pt x="0" y="41"/>
                  <a:pt x="33" y="74"/>
                  <a:pt x="75"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5184214" y="4745620"/>
            <a:ext cx="563563" cy="277813"/>
          </a:xfrm>
          <a:custGeom>
            <a:avLst/>
            <a:gdLst>
              <a:gd name="T0" fmla="*/ 75 w 150"/>
              <a:gd name="T1" fmla="*/ 74 h 74"/>
              <a:gd name="T2" fmla="*/ 150 w 150"/>
              <a:gd name="T3" fmla="*/ 0 h 74"/>
              <a:gd name="T4" fmla="*/ 0 w 150"/>
              <a:gd name="T5" fmla="*/ 0 h 74"/>
              <a:gd name="T6" fmla="*/ 75 w 150"/>
              <a:gd name="T7" fmla="*/ 74 h 74"/>
            </a:gdLst>
            <a:ahLst/>
            <a:cxnLst>
              <a:cxn ang="0">
                <a:pos x="T0" y="T1"/>
              </a:cxn>
              <a:cxn ang="0">
                <a:pos x="T2" y="T3"/>
              </a:cxn>
              <a:cxn ang="0">
                <a:pos x="T4" y="T5"/>
              </a:cxn>
              <a:cxn ang="0">
                <a:pos x="T6" y="T7"/>
              </a:cxn>
            </a:cxnLst>
            <a:rect l="0" t="0" r="r" b="b"/>
            <a:pathLst>
              <a:path w="150" h="74">
                <a:moveTo>
                  <a:pt x="75" y="74"/>
                </a:moveTo>
                <a:cubicBezTo>
                  <a:pt x="116" y="74"/>
                  <a:pt x="150" y="41"/>
                  <a:pt x="150" y="0"/>
                </a:cubicBezTo>
                <a:cubicBezTo>
                  <a:pt x="0" y="0"/>
                  <a:pt x="0" y="0"/>
                  <a:pt x="0" y="0"/>
                </a:cubicBezTo>
                <a:cubicBezTo>
                  <a:pt x="0" y="41"/>
                  <a:pt x="34" y="74"/>
                  <a:pt x="75" y="74"/>
                </a:cubicBezTo>
                <a:close/>
              </a:path>
            </a:pathLst>
          </a:custGeom>
          <a:solidFill>
            <a:srgbClr val="EA4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5747777" y="4745620"/>
            <a:ext cx="560388" cy="277813"/>
          </a:xfrm>
          <a:custGeom>
            <a:avLst/>
            <a:gdLst>
              <a:gd name="T0" fmla="*/ 74 w 149"/>
              <a:gd name="T1" fmla="*/ 74 h 74"/>
              <a:gd name="T2" fmla="*/ 149 w 149"/>
              <a:gd name="T3" fmla="*/ 0 h 74"/>
              <a:gd name="T4" fmla="*/ 0 w 149"/>
              <a:gd name="T5" fmla="*/ 0 h 74"/>
              <a:gd name="T6" fmla="*/ 74 w 149"/>
              <a:gd name="T7" fmla="*/ 74 h 74"/>
            </a:gdLst>
            <a:ahLst/>
            <a:cxnLst>
              <a:cxn ang="0">
                <a:pos x="T0" y="T1"/>
              </a:cxn>
              <a:cxn ang="0">
                <a:pos x="T2" y="T3"/>
              </a:cxn>
              <a:cxn ang="0">
                <a:pos x="T4" y="T5"/>
              </a:cxn>
              <a:cxn ang="0">
                <a:pos x="T6" y="T7"/>
              </a:cxn>
            </a:cxnLst>
            <a:rect l="0" t="0" r="r" b="b"/>
            <a:pathLst>
              <a:path w="149" h="74">
                <a:moveTo>
                  <a:pt x="74" y="74"/>
                </a:moveTo>
                <a:cubicBezTo>
                  <a:pt x="116" y="74"/>
                  <a:pt x="149" y="41"/>
                  <a:pt x="149" y="0"/>
                </a:cubicBezTo>
                <a:cubicBezTo>
                  <a:pt x="0" y="0"/>
                  <a:pt x="0" y="0"/>
                  <a:pt x="0" y="0"/>
                </a:cubicBezTo>
                <a:cubicBezTo>
                  <a:pt x="0" y="41"/>
                  <a:pt x="33" y="74"/>
                  <a:pt x="74"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6308164" y="4745620"/>
            <a:ext cx="563563" cy="277813"/>
          </a:xfrm>
          <a:custGeom>
            <a:avLst/>
            <a:gdLst>
              <a:gd name="T0" fmla="*/ 75 w 150"/>
              <a:gd name="T1" fmla="*/ 74 h 74"/>
              <a:gd name="T2" fmla="*/ 150 w 150"/>
              <a:gd name="T3" fmla="*/ 0 h 74"/>
              <a:gd name="T4" fmla="*/ 0 w 150"/>
              <a:gd name="T5" fmla="*/ 0 h 74"/>
              <a:gd name="T6" fmla="*/ 75 w 150"/>
              <a:gd name="T7" fmla="*/ 74 h 74"/>
            </a:gdLst>
            <a:ahLst/>
            <a:cxnLst>
              <a:cxn ang="0">
                <a:pos x="T0" y="T1"/>
              </a:cxn>
              <a:cxn ang="0">
                <a:pos x="T2" y="T3"/>
              </a:cxn>
              <a:cxn ang="0">
                <a:pos x="T4" y="T5"/>
              </a:cxn>
              <a:cxn ang="0">
                <a:pos x="T6" y="T7"/>
              </a:cxn>
            </a:cxnLst>
            <a:rect l="0" t="0" r="r" b="b"/>
            <a:pathLst>
              <a:path w="150" h="74">
                <a:moveTo>
                  <a:pt x="75" y="74"/>
                </a:moveTo>
                <a:cubicBezTo>
                  <a:pt x="116" y="74"/>
                  <a:pt x="150" y="41"/>
                  <a:pt x="150" y="0"/>
                </a:cubicBezTo>
                <a:cubicBezTo>
                  <a:pt x="0" y="0"/>
                  <a:pt x="0" y="0"/>
                  <a:pt x="0" y="0"/>
                </a:cubicBezTo>
                <a:cubicBezTo>
                  <a:pt x="0" y="41"/>
                  <a:pt x="34" y="74"/>
                  <a:pt x="75" y="74"/>
                </a:cubicBezTo>
                <a:close/>
              </a:path>
            </a:pathLst>
          </a:custGeom>
          <a:solidFill>
            <a:srgbClr val="EA4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6871727" y="4745620"/>
            <a:ext cx="560388" cy="277813"/>
          </a:xfrm>
          <a:custGeom>
            <a:avLst/>
            <a:gdLst>
              <a:gd name="T0" fmla="*/ 74 w 149"/>
              <a:gd name="T1" fmla="*/ 74 h 74"/>
              <a:gd name="T2" fmla="*/ 149 w 149"/>
              <a:gd name="T3" fmla="*/ 0 h 74"/>
              <a:gd name="T4" fmla="*/ 0 w 149"/>
              <a:gd name="T5" fmla="*/ 0 h 74"/>
              <a:gd name="T6" fmla="*/ 74 w 149"/>
              <a:gd name="T7" fmla="*/ 74 h 74"/>
            </a:gdLst>
            <a:ahLst/>
            <a:cxnLst>
              <a:cxn ang="0">
                <a:pos x="T0" y="T1"/>
              </a:cxn>
              <a:cxn ang="0">
                <a:pos x="T2" y="T3"/>
              </a:cxn>
              <a:cxn ang="0">
                <a:pos x="T4" y="T5"/>
              </a:cxn>
              <a:cxn ang="0">
                <a:pos x="T6" y="T7"/>
              </a:cxn>
            </a:cxnLst>
            <a:rect l="0" t="0" r="r" b="b"/>
            <a:pathLst>
              <a:path w="149" h="74">
                <a:moveTo>
                  <a:pt x="74" y="74"/>
                </a:moveTo>
                <a:cubicBezTo>
                  <a:pt x="116" y="74"/>
                  <a:pt x="149" y="41"/>
                  <a:pt x="149" y="0"/>
                </a:cubicBezTo>
                <a:cubicBezTo>
                  <a:pt x="0" y="0"/>
                  <a:pt x="0" y="0"/>
                  <a:pt x="0" y="0"/>
                </a:cubicBezTo>
                <a:cubicBezTo>
                  <a:pt x="0" y="41"/>
                  <a:pt x="33" y="74"/>
                  <a:pt x="74"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7432114" y="4745620"/>
            <a:ext cx="563563" cy="277813"/>
          </a:xfrm>
          <a:custGeom>
            <a:avLst/>
            <a:gdLst>
              <a:gd name="T0" fmla="*/ 75 w 150"/>
              <a:gd name="T1" fmla="*/ 74 h 74"/>
              <a:gd name="T2" fmla="*/ 150 w 150"/>
              <a:gd name="T3" fmla="*/ 0 h 74"/>
              <a:gd name="T4" fmla="*/ 0 w 150"/>
              <a:gd name="T5" fmla="*/ 0 h 74"/>
              <a:gd name="T6" fmla="*/ 75 w 150"/>
              <a:gd name="T7" fmla="*/ 74 h 74"/>
            </a:gdLst>
            <a:ahLst/>
            <a:cxnLst>
              <a:cxn ang="0">
                <a:pos x="T0" y="T1"/>
              </a:cxn>
              <a:cxn ang="0">
                <a:pos x="T2" y="T3"/>
              </a:cxn>
              <a:cxn ang="0">
                <a:pos x="T4" y="T5"/>
              </a:cxn>
              <a:cxn ang="0">
                <a:pos x="T6" y="T7"/>
              </a:cxn>
            </a:cxnLst>
            <a:rect l="0" t="0" r="r" b="b"/>
            <a:pathLst>
              <a:path w="150" h="74">
                <a:moveTo>
                  <a:pt x="75" y="74"/>
                </a:moveTo>
                <a:cubicBezTo>
                  <a:pt x="116" y="74"/>
                  <a:pt x="150" y="41"/>
                  <a:pt x="150" y="0"/>
                </a:cubicBezTo>
                <a:cubicBezTo>
                  <a:pt x="0" y="0"/>
                  <a:pt x="0" y="0"/>
                  <a:pt x="0" y="0"/>
                </a:cubicBezTo>
                <a:cubicBezTo>
                  <a:pt x="0" y="41"/>
                  <a:pt x="34" y="74"/>
                  <a:pt x="75" y="74"/>
                </a:cubicBezTo>
                <a:close/>
              </a:path>
            </a:pathLst>
          </a:custGeom>
          <a:solidFill>
            <a:srgbClr val="EA4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7995677" y="4745620"/>
            <a:ext cx="558800" cy="277813"/>
          </a:xfrm>
          <a:custGeom>
            <a:avLst/>
            <a:gdLst>
              <a:gd name="T0" fmla="*/ 74 w 149"/>
              <a:gd name="T1" fmla="*/ 74 h 74"/>
              <a:gd name="T2" fmla="*/ 149 w 149"/>
              <a:gd name="T3" fmla="*/ 0 h 74"/>
              <a:gd name="T4" fmla="*/ 0 w 149"/>
              <a:gd name="T5" fmla="*/ 0 h 74"/>
              <a:gd name="T6" fmla="*/ 74 w 149"/>
              <a:gd name="T7" fmla="*/ 74 h 74"/>
            </a:gdLst>
            <a:ahLst/>
            <a:cxnLst>
              <a:cxn ang="0">
                <a:pos x="T0" y="T1"/>
              </a:cxn>
              <a:cxn ang="0">
                <a:pos x="T2" y="T3"/>
              </a:cxn>
              <a:cxn ang="0">
                <a:pos x="T4" y="T5"/>
              </a:cxn>
              <a:cxn ang="0">
                <a:pos x="T6" y="T7"/>
              </a:cxn>
            </a:cxnLst>
            <a:rect l="0" t="0" r="r" b="b"/>
            <a:pathLst>
              <a:path w="149" h="74">
                <a:moveTo>
                  <a:pt x="74" y="74"/>
                </a:moveTo>
                <a:cubicBezTo>
                  <a:pt x="116" y="74"/>
                  <a:pt x="149" y="41"/>
                  <a:pt x="149" y="0"/>
                </a:cubicBezTo>
                <a:cubicBezTo>
                  <a:pt x="0" y="0"/>
                  <a:pt x="0" y="0"/>
                  <a:pt x="0" y="0"/>
                </a:cubicBezTo>
                <a:cubicBezTo>
                  <a:pt x="0" y="41"/>
                  <a:pt x="33" y="74"/>
                  <a:pt x="74" y="7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2637864" y="2710445"/>
            <a:ext cx="5657850" cy="300038"/>
          </a:xfrm>
          <a:prstGeom prst="rect">
            <a:avLst/>
          </a:prstGeom>
          <a:solidFill>
            <a:srgbClr val="366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p:nvSpPr>
        <p:spPr bwMode="auto">
          <a:xfrm>
            <a:off x="2637864" y="2935870"/>
            <a:ext cx="5657850" cy="146050"/>
          </a:xfrm>
          <a:prstGeom prst="rect">
            <a:avLst/>
          </a:prstGeom>
          <a:solidFill>
            <a:srgbClr val="2C51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080777" y="5339345"/>
            <a:ext cx="3076575" cy="2057400"/>
          </a:xfrm>
          <a:prstGeom prst="rect">
            <a:avLst/>
          </a:prstGeom>
          <a:solidFill>
            <a:srgbClr val="00E5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p:cNvSpPr>
            <a:spLocks noEditPoints="1"/>
          </p:cNvSpPr>
          <p:nvPr/>
        </p:nvSpPr>
        <p:spPr bwMode="auto">
          <a:xfrm>
            <a:off x="3006164" y="5263145"/>
            <a:ext cx="3227388" cy="2209800"/>
          </a:xfrm>
          <a:custGeom>
            <a:avLst/>
            <a:gdLst>
              <a:gd name="T0" fmla="*/ 2033 w 2033"/>
              <a:gd name="T1" fmla="*/ 1392 h 1392"/>
              <a:gd name="T2" fmla="*/ 0 w 2033"/>
              <a:gd name="T3" fmla="*/ 1392 h 1392"/>
              <a:gd name="T4" fmla="*/ 0 w 2033"/>
              <a:gd name="T5" fmla="*/ 0 h 1392"/>
              <a:gd name="T6" fmla="*/ 2033 w 2033"/>
              <a:gd name="T7" fmla="*/ 0 h 1392"/>
              <a:gd name="T8" fmla="*/ 2033 w 2033"/>
              <a:gd name="T9" fmla="*/ 1392 h 1392"/>
              <a:gd name="T10" fmla="*/ 92 w 2033"/>
              <a:gd name="T11" fmla="*/ 1299 h 1392"/>
              <a:gd name="T12" fmla="*/ 1940 w 2033"/>
              <a:gd name="T13" fmla="*/ 1299 h 1392"/>
              <a:gd name="T14" fmla="*/ 1940 w 2033"/>
              <a:gd name="T15" fmla="*/ 93 h 1392"/>
              <a:gd name="T16" fmla="*/ 92 w 2033"/>
              <a:gd name="T17" fmla="*/ 93 h 1392"/>
              <a:gd name="T18" fmla="*/ 92 w 2033"/>
              <a:gd name="T19" fmla="*/ 129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3" h="1392">
                <a:moveTo>
                  <a:pt x="2033" y="1392"/>
                </a:moveTo>
                <a:lnTo>
                  <a:pt x="0" y="1392"/>
                </a:lnTo>
                <a:lnTo>
                  <a:pt x="0" y="0"/>
                </a:lnTo>
                <a:lnTo>
                  <a:pt x="2033" y="0"/>
                </a:lnTo>
                <a:lnTo>
                  <a:pt x="2033" y="1392"/>
                </a:lnTo>
                <a:close/>
                <a:moveTo>
                  <a:pt x="92" y="1299"/>
                </a:moveTo>
                <a:lnTo>
                  <a:pt x="1940" y="1299"/>
                </a:lnTo>
                <a:lnTo>
                  <a:pt x="1940" y="93"/>
                </a:lnTo>
                <a:lnTo>
                  <a:pt x="92" y="93"/>
                </a:lnTo>
                <a:lnTo>
                  <a:pt x="92" y="1299"/>
                </a:lnTo>
                <a:close/>
              </a:path>
            </a:pathLst>
          </a:custGeom>
          <a:solidFill>
            <a:srgbClr val="00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41"/>
          <p:cNvSpPr>
            <a:spLocks noChangeArrowheads="1"/>
          </p:cNvSpPr>
          <p:nvPr/>
        </p:nvSpPr>
        <p:spPr bwMode="auto">
          <a:xfrm>
            <a:off x="6624077" y="5263145"/>
            <a:ext cx="1284288" cy="2595563"/>
          </a:xfrm>
          <a:prstGeom prst="rect">
            <a:avLst/>
          </a:prstGeom>
          <a:solidFill>
            <a:srgbClr val="00E5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4"/>
          <p:cNvSpPr>
            <a:spLocks noEditPoints="1"/>
          </p:cNvSpPr>
          <p:nvPr/>
        </p:nvSpPr>
        <p:spPr bwMode="auto">
          <a:xfrm>
            <a:off x="6624077" y="5263145"/>
            <a:ext cx="1284288" cy="2595563"/>
          </a:xfrm>
          <a:custGeom>
            <a:avLst/>
            <a:gdLst>
              <a:gd name="T0" fmla="*/ 0 w 809"/>
              <a:gd name="T1" fmla="*/ 0 h 1635"/>
              <a:gd name="T2" fmla="*/ 0 w 809"/>
              <a:gd name="T3" fmla="*/ 1635 h 1635"/>
              <a:gd name="T4" fmla="*/ 809 w 809"/>
              <a:gd name="T5" fmla="*/ 1635 h 1635"/>
              <a:gd name="T6" fmla="*/ 809 w 809"/>
              <a:gd name="T7" fmla="*/ 0 h 1635"/>
              <a:gd name="T8" fmla="*/ 0 w 809"/>
              <a:gd name="T9" fmla="*/ 0 h 1635"/>
              <a:gd name="T10" fmla="*/ 717 w 809"/>
              <a:gd name="T11" fmla="*/ 93 h 1635"/>
              <a:gd name="T12" fmla="*/ 717 w 809"/>
              <a:gd name="T13" fmla="*/ 772 h 1635"/>
              <a:gd name="T14" fmla="*/ 378 w 809"/>
              <a:gd name="T15" fmla="*/ 772 h 1635"/>
              <a:gd name="T16" fmla="*/ 378 w 809"/>
              <a:gd name="T17" fmla="*/ 715 h 1635"/>
              <a:gd name="T18" fmla="*/ 173 w 809"/>
              <a:gd name="T19" fmla="*/ 715 h 1635"/>
              <a:gd name="T20" fmla="*/ 173 w 809"/>
              <a:gd name="T21" fmla="*/ 772 h 1635"/>
              <a:gd name="T22" fmla="*/ 92 w 809"/>
              <a:gd name="T23" fmla="*/ 772 h 1635"/>
              <a:gd name="T24" fmla="*/ 92 w 809"/>
              <a:gd name="T25" fmla="*/ 93 h 1635"/>
              <a:gd name="T26" fmla="*/ 717 w 809"/>
              <a:gd name="T27" fmla="*/ 93 h 1635"/>
              <a:gd name="T28" fmla="*/ 92 w 809"/>
              <a:gd name="T29" fmla="*/ 1543 h 1635"/>
              <a:gd name="T30" fmla="*/ 92 w 809"/>
              <a:gd name="T31" fmla="*/ 864 h 1635"/>
              <a:gd name="T32" fmla="*/ 173 w 809"/>
              <a:gd name="T33" fmla="*/ 864 h 1635"/>
              <a:gd name="T34" fmla="*/ 173 w 809"/>
              <a:gd name="T35" fmla="*/ 921 h 1635"/>
              <a:gd name="T36" fmla="*/ 378 w 809"/>
              <a:gd name="T37" fmla="*/ 921 h 1635"/>
              <a:gd name="T38" fmla="*/ 378 w 809"/>
              <a:gd name="T39" fmla="*/ 864 h 1635"/>
              <a:gd name="T40" fmla="*/ 717 w 809"/>
              <a:gd name="T41" fmla="*/ 864 h 1635"/>
              <a:gd name="T42" fmla="*/ 717 w 809"/>
              <a:gd name="T43" fmla="*/ 1543 h 1635"/>
              <a:gd name="T44" fmla="*/ 92 w 809"/>
              <a:gd name="T45" fmla="*/ 1543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9" h="1635">
                <a:moveTo>
                  <a:pt x="0" y="0"/>
                </a:moveTo>
                <a:lnTo>
                  <a:pt x="0" y="1635"/>
                </a:lnTo>
                <a:lnTo>
                  <a:pt x="809" y="1635"/>
                </a:lnTo>
                <a:lnTo>
                  <a:pt x="809" y="0"/>
                </a:lnTo>
                <a:lnTo>
                  <a:pt x="0" y="0"/>
                </a:lnTo>
                <a:close/>
                <a:moveTo>
                  <a:pt x="717" y="93"/>
                </a:moveTo>
                <a:lnTo>
                  <a:pt x="717" y="772"/>
                </a:lnTo>
                <a:lnTo>
                  <a:pt x="378" y="772"/>
                </a:lnTo>
                <a:lnTo>
                  <a:pt x="378" y="715"/>
                </a:lnTo>
                <a:lnTo>
                  <a:pt x="173" y="715"/>
                </a:lnTo>
                <a:lnTo>
                  <a:pt x="173" y="772"/>
                </a:lnTo>
                <a:lnTo>
                  <a:pt x="92" y="772"/>
                </a:lnTo>
                <a:lnTo>
                  <a:pt x="92" y="93"/>
                </a:lnTo>
                <a:lnTo>
                  <a:pt x="717" y="93"/>
                </a:lnTo>
                <a:close/>
                <a:moveTo>
                  <a:pt x="92" y="1543"/>
                </a:moveTo>
                <a:lnTo>
                  <a:pt x="92" y="864"/>
                </a:lnTo>
                <a:lnTo>
                  <a:pt x="173" y="864"/>
                </a:lnTo>
                <a:lnTo>
                  <a:pt x="173" y="921"/>
                </a:lnTo>
                <a:lnTo>
                  <a:pt x="378" y="921"/>
                </a:lnTo>
                <a:lnTo>
                  <a:pt x="378" y="864"/>
                </a:lnTo>
                <a:lnTo>
                  <a:pt x="717" y="864"/>
                </a:lnTo>
                <a:lnTo>
                  <a:pt x="717" y="1543"/>
                </a:lnTo>
                <a:lnTo>
                  <a:pt x="92" y="1543"/>
                </a:lnTo>
                <a:close/>
              </a:path>
            </a:pathLst>
          </a:custGeom>
          <a:solidFill>
            <a:srgbClr val="00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ChangeAspect="1" noEditPoints="1"/>
          </p:cNvSpPr>
          <p:nvPr/>
        </p:nvSpPr>
        <p:spPr bwMode="auto">
          <a:xfrm>
            <a:off x="3838354" y="5755241"/>
            <a:ext cx="1518047" cy="1119736"/>
          </a:xfrm>
          <a:custGeom>
            <a:avLst/>
            <a:gdLst>
              <a:gd name="T0" fmla="*/ 69 w 1125"/>
              <a:gd name="T1" fmla="*/ 844 h 1055"/>
              <a:gd name="T2" fmla="*/ 351 w 1125"/>
              <a:gd name="T3" fmla="*/ 563 h 1055"/>
              <a:gd name="T4" fmla="*/ 351 w 1125"/>
              <a:gd name="T5" fmla="*/ 1055 h 1055"/>
              <a:gd name="T6" fmla="*/ 69 w 1125"/>
              <a:gd name="T7" fmla="*/ 1055 h 1055"/>
              <a:gd name="T8" fmla="*/ 69 w 1125"/>
              <a:gd name="T9" fmla="*/ 844 h 1055"/>
              <a:gd name="T10" fmla="*/ 422 w 1125"/>
              <a:gd name="T11" fmla="*/ 633 h 1055"/>
              <a:gd name="T12" fmla="*/ 422 w 1125"/>
              <a:gd name="T13" fmla="*/ 1055 h 1055"/>
              <a:gd name="T14" fmla="*/ 703 w 1125"/>
              <a:gd name="T15" fmla="*/ 1055 h 1055"/>
              <a:gd name="T16" fmla="*/ 703 w 1125"/>
              <a:gd name="T17" fmla="*/ 633 h 1055"/>
              <a:gd name="T18" fmla="*/ 561 w 1125"/>
              <a:gd name="T19" fmla="*/ 774 h 1055"/>
              <a:gd name="T20" fmla="*/ 422 w 1125"/>
              <a:gd name="T21" fmla="*/ 633 h 1055"/>
              <a:gd name="T22" fmla="*/ 773 w 1125"/>
              <a:gd name="T23" fmla="*/ 1055 h 1055"/>
              <a:gd name="T24" fmla="*/ 1055 w 1125"/>
              <a:gd name="T25" fmla="*/ 1055 h 1055"/>
              <a:gd name="T26" fmla="*/ 1055 w 1125"/>
              <a:gd name="T27" fmla="*/ 282 h 1055"/>
              <a:gd name="T28" fmla="*/ 773 w 1125"/>
              <a:gd name="T29" fmla="*/ 563 h 1055"/>
              <a:gd name="T30" fmla="*/ 773 w 1125"/>
              <a:gd name="T31" fmla="*/ 1055 h 1055"/>
              <a:gd name="T32" fmla="*/ 913 w 1125"/>
              <a:gd name="T33" fmla="*/ 1 h 1055"/>
              <a:gd name="T34" fmla="*/ 993 w 1125"/>
              <a:gd name="T35" fmla="*/ 80 h 1055"/>
              <a:gd name="T36" fmla="*/ 562 w 1125"/>
              <a:gd name="T37" fmla="*/ 513 h 1055"/>
              <a:gd name="T38" fmla="*/ 351 w 1125"/>
              <a:gd name="T39" fmla="*/ 303 h 1055"/>
              <a:gd name="T40" fmla="*/ 0 w 1125"/>
              <a:gd name="T41" fmla="*/ 654 h 1055"/>
              <a:gd name="T42" fmla="*/ 0 w 1125"/>
              <a:gd name="T43" fmla="*/ 754 h 1055"/>
              <a:gd name="T44" fmla="*/ 351 w 1125"/>
              <a:gd name="T45" fmla="*/ 403 h 1055"/>
              <a:gd name="T46" fmla="*/ 562 w 1125"/>
              <a:gd name="T47" fmla="*/ 613 h 1055"/>
              <a:gd name="T48" fmla="*/ 1045 w 1125"/>
              <a:gd name="T49" fmla="*/ 130 h 1055"/>
              <a:gd name="T50" fmla="*/ 1125 w 1125"/>
              <a:gd name="T51" fmla="*/ 210 h 1055"/>
              <a:gd name="T52" fmla="*/ 1125 w 1125"/>
              <a:gd name="T53" fmla="*/ 0 h 1055"/>
              <a:gd name="T54" fmla="*/ 913 w 1125"/>
              <a:gd name="T55" fmla="*/ 0 h 1055"/>
              <a:gd name="T56" fmla="*/ 913 w 1125"/>
              <a:gd name="T57" fmla="*/ 1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5" h="1055">
                <a:moveTo>
                  <a:pt x="69" y="844"/>
                </a:moveTo>
                <a:lnTo>
                  <a:pt x="351" y="563"/>
                </a:lnTo>
                <a:lnTo>
                  <a:pt x="351" y="1055"/>
                </a:lnTo>
                <a:lnTo>
                  <a:pt x="69" y="1055"/>
                </a:lnTo>
                <a:lnTo>
                  <a:pt x="69" y="844"/>
                </a:lnTo>
                <a:close/>
                <a:moveTo>
                  <a:pt x="422" y="633"/>
                </a:moveTo>
                <a:lnTo>
                  <a:pt x="422" y="1055"/>
                </a:lnTo>
                <a:lnTo>
                  <a:pt x="703" y="1055"/>
                </a:lnTo>
                <a:lnTo>
                  <a:pt x="703" y="633"/>
                </a:lnTo>
                <a:lnTo>
                  <a:pt x="561" y="774"/>
                </a:lnTo>
                <a:lnTo>
                  <a:pt x="422" y="633"/>
                </a:lnTo>
                <a:close/>
                <a:moveTo>
                  <a:pt x="773" y="1055"/>
                </a:moveTo>
                <a:lnTo>
                  <a:pt x="1055" y="1055"/>
                </a:lnTo>
                <a:lnTo>
                  <a:pt x="1055" y="282"/>
                </a:lnTo>
                <a:lnTo>
                  <a:pt x="773" y="563"/>
                </a:lnTo>
                <a:lnTo>
                  <a:pt x="773" y="1055"/>
                </a:lnTo>
                <a:close/>
                <a:moveTo>
                  <a:pt x="913" y="1"/>
                </a:moveTo>
                <a:lnTo>
                  <a:pt x="993" y="80"/>
                </a:lnTo>
                <a:lnTo>
                  <a:pt x="562" y="513"/>
                </a:lnTo>
                <a:lnTo>
                  <a:pt x="351" y="303"/>
                </a:lnTo>
                <a:lnTo>
                  <a:pt x="0" y="654"/>
                </a:lnTo>
                <a:lnTo>
                  <a:pt x="0" y="754"/>
                </a:lnTo>
                <a:lnTo>
                  <a:pt x="351" y="403"/>
                </a:lnTo>
                <a:lnTo>
                  <a:pt x="562" y="613"/>
                </a:lnTo>
                <a:lnTo>
                  <a:pt x="1045" y="130"/>
                </a:lnTo>
                <a:lnTo>
                  <a:pt x="1125" y="210"/>
                </a:lnTo>
                <a:lnTo>
                  <a:pt x="1125" y="0"/>
                </a:lnTo>
                <a:lnTo>
                  <a:pt x="913" y="0"/>
                </a:lnTo>
                <a:lnTo>
                  <a:pt x="913" y="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94159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 fill="hold"/>
                                        <p:tgtEl>
                                          <p:spTgt spid="6"/>
                                        </p:tgtEl>
                                        <p:attrNameLst>
                                          <p:attrName>ppt_w</p:attrName>
                                        </p:attrNameLst>
                                      </p:cBhvr>
                                      <p:tavLst>
                                        <p:tav tm="0">
                                          <p:val>
                                            <p:fltVal val="0"/>
                                          </p:val>
                                        </p:tav>
                                        <p:tav tm="100000">
                                          <p:val>
                                            <p:strVal val="#ppt_w"/>
                                          </p:val>
                                        </p:tav>
                                      </p:tavLst>
                                    </p:anim>
                                    <p:anim calcmode="lin" valueType="num">
                                      <p:cBhvr>
                                        <p:cTn id="8" dur="50" fill="hold"/>
                                        <p:tgtEl>
                                          <p:spTgt spid="6"/>
                                        </p:tgtEl>
                                        <p:attrNameLst>
                                          <p:attrName>ppt_h</p:attrName>
                                        </p:attrNameLst>
                                      </p:cBhvr>
                                      <p:tavLst>
                                        <p:tav tm="0">
                                          <p:val>
                                            <p:fltVal val="0"/>
                                          </p:val>
                                        </p:tav>
                                        <p:tav tm="100000">
                                          <p:val>
                                            <p:strVal val="#ppt_h"/>
                                          </p:val>
                                        </p:tav>
                                      </p:tavLst>
                                    </p:anim>
                                    <p:animEffect transition="in" filter="fade">
                                      <p:cBhvr>
                                        <p:cTn id="9" dur="50"/>
                                        <p:tgtEl>
                                          <p:spTgt spid="6"/>
                                        </p:tgtEl>
                                      </p:cBhvr>
                                    </p:animEffect>
                                  </p:childTnLst>
                                </p:cTn>
                              </p:par>
                            </p:childTnLst>
                          </p:cTn>
                        </p:par>
                        <p:par>
                          <p:cTn id="10" fill="hold">
                            <p:stCondLst>
                              <p:cond delay="5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 fill="hold"/>
                                        <p:tgtEl>
                                          <p:spTgt spid="7"/>
                                        </p:tgtEl>
                                        <p:attrNameLst>
                                          <p:attrName>ppt_w</p:attrName>
                                        </p:attrNameLst>
                                      </p:cBhvr>
                                      <p:tavLst>
                                        <p:tav tm="0">
                                          <p:val>
                                            <p:fltVal val="0"/>
                                          </p:val>
                                        </p:tav>
                                        <p:tav tm="100000">
                                          <p:val>
                                            <p:strVal val="#ppt_w"/>
                                          </p:val>
                                        </p:tav>
                                      </p:tavLst>
                                    </p:anim>
                                    <p:anim calcmode="lin" valueType="num">
                                      <p:cBhvr>
                                        <p:cTn id="14" dur="50" fill="hold"/>
                                        <p:tgtEl>
                                          <p:spTgt spid="7"/>
                                        </p:tgtEl>
                                        <p:attrNameLst>
                                          <p:attrName>ppt_h</p:attrName>
                                        </p:attrNameLst>
                                      </p:cBhvr>
                                      <p:tavLst>
                                        <p:tav tm="0">
                                          <p:val>
                                            <p:fltVal val="0"/>
                                          </p:val>
                                        </p:tav>
                                        <p:tav tm="100000">
                                          <p:val>
                                            <p:strVal val="#ppt_h"/>
                                          </p:val>
                                        </p:tav>
                                      </p:tavLst>
                                    </p:anim>
                                    <p:animEffect transition="in" filter="fade">
                                      <p:cBhvr>
                                        <p:cTn id="15" dur="50"/>
                                        <p:tgtEl>
                                          <p:spTgt spid="7"/>
                                        </p:tgtEl>
                                      </p:cBhvr>
                                    </p:animEffect>
                                  </p:childTnLst>
                                </p:cTn>
                              </p:par>
                            </p:childTnLst>
                          </p:cTn>
                        </p:par>
                        <p:par>
                          <p:cTn id="16" fill="hold">
                            <p:stCondLst>
                              <p:cond delay="1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 fill="hold"/>
                                        <p:tgtEl>
                                          <p:spTgt spid="8"/>
                                        </p:tgtEl>
                                        <p:attrNameLst>
                                          <p:attrName>ppt_w</p:attrName>
                                        </p:attrNameLst>
                                      </p:cBhvr>
                                      <p:tavLst>
                                        <p:tav tm="0">
                                          <p:val>
                                            <p:fltVal val="0"/>
                                          </p:val>
                                        </p:tav>
                                        <p:tav tm="100000">
                                          <p:val>
                                            <p:strVal val="#ppt_w"/>
                                          </p:val>
                                        </p:tav>
                                      </p:tavLst>
                                    </p:anim>
                                    <p:anim calcmode="lin" valueType="num">
                                      <p:cBhvr>
                                        <p:cTn id="20" dur="50" fill="hold"/>
                                        <p:tgtEl>
                                          <p:spTgt spid="8"/>
                                        </p:tgtEl>
                                        <p:attrNameLst>
                                          <p:attrName>ppt_h</p:attrName>
                                        </p:attrNameLst>
                                      </p:cBhvr>
                                      <p:tavLst>
                                        <p:tav tm="0">
                                          <p:val>
                                            <p:fltVal val="0"/>
                                          </p:val>
                                        </p:tav>
                                        <p:tav tm="100000">
                                          <p:val>
                                            <p:strVal val="#ppt_h"/>
                                          </p:val>
                                        </p:tav>
                                      </p:tavLst>
                                    </p:anim>
                                    <p:animEffect transition="in" filter="fade">
                                      <p:cBhvr>
                                        <p:cTn id="21" dur="50"/>
                                        <p:tgtEl>
                                          <p:spTgt spid="8"/>
                                        </p:tgtEl>
                                      </p:cBhvr>
                                    </p:animEffect>
                                  </p:childTnLst>
                                </p:cTn>
                              </p:par>
                            </p:childTnLst>
                          </p:cTn>
                        </p:par>
                        <p:par>
                          <p:cTn id="22" fill="hold">
                            <p:stCondLst>
                              <p:cond delay="15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 fill="hold"/>
                                        <p:tgtEl>
                                          <p:spTgt spid="9"/>
                                        </p:tgtEl>
                                        <p:attrNameLst>
                                          <p:attrName>ppt_w</p:attrName>
                                        </p:attrNameLst>
                                      </p:cBhvr>
                                      <p:tavLst>
                                        <p:tav tm="0">
                                          <p:val>
                                            <p:fltVal val="0"/>
                                          </p:val>
                                        </p:tav>
                                        <p:tav tm="100000">
                                          <p:val>
                                            <p:strVal val="#ppt_w"/>
                                          </p:val>
                                        </p:tav>
                                      </p:tavLst>
                                    </p:anim>
                                    <p:anim calcmode="lin" valueType="num">
                                      <p:cBhvr>
                                        <p:cTn id="26" dur="50" fill="hold"/>
                                        <p:tgtEl>
                                          <p:spTgt spid="9"/>
                                        </p:tgtEl>
                                        <p:attrNameLst>
                                          <p:attrName>ppt_h</p:attrName>
                                        </p:attrNameLst>
                                      </p:cBhvr>
                                      <p:tavLst>
                                        <p:tav tm="0">
                                          <p:val>
                                            <p:fltVal val="0"/>
                                          </p:val>
                                        </p:tav>
                                        <p:tav tm="100000">
                                          <p:val>
                                            <p:strVal val="#ppt_h"/>
                                          </p:val>
                                        </p:tav>
                                      </p:tavLst>
                                    </p:anim>
                                    <p:animEffect transition="in" filter="fade">
                                      <p:cBhvr>
                                        <p:cTn id="27" dur="50"/>
                                        <p:tgtEl>
                                          <p:spTgt spid="9"/>
                                        </p:tgtEl>
                                      </p:cBhvr>
                                    </p:animEffect>
                                  </p:childTnLst>
                                </p:cTn>
                              </p:par>
                            </p:childTnLst>
                          </p:cTn>
                        </p:par>
                        <p:par>
                          <p:cTn id="28" fill="hold">
                            <p:stCondLst>
                              <p:cond delay="2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 fill="hold"/>
                                        <p:tgtEl>
                                          <p:spTgt spid="10"/>
                                        </p:tgtEl>
                                        <p:attrNameLst>
                                          <p:attrName>ppt_w</p:attrName>
                                        </p:attrNameLst>
                                      </p:cBhvr>
                                      <p:tavLst>
                                        <p:tav tm="0">
                                          <p:val>
                                            <p:fltVal val="0"/>
                                          </p:val>
                                        </p:tav>
                                        <p:tav tm="100000">
                                          <p:val>
                                            <p:strVal val="#ppt_w"/>
                                          </p:val>
                                        </p:tav>
                                      </p:tavLst>
                                    </p:anim>
                                    <p:anim calcmode="lin" valueType="num">
                                      <p:cBhvr>
                                        <p:cTn id="32" dur="50" fill="hold"/>
                                        <p:tgtEl>
                                          <p:spTgt spid="10"/>
                                        </p:tgtEl>
                                        <p:attrNameLst>
                                          <p:attrName>ppt_h</p:attrName>
                                        </p:attrNameLst>
                                      </p:cBhvr>
                                      <p:tavLst>
                                        <p:tav tm="0">
                                          <p:val>
                                            <p:fltVal val="0"/>
                                          </p:val>
                                        </p:tav>
                                        <p:tav tm="100000">
                                          <p:val>
                                            <p:strVal val="#ppt_h"/>
                                          </p:val>
                                        </p:tav>
                                      </p:tavLst>
                                    </p:anim>
                                    <p:animEffect transition="in" filter="fade">
                                      <p:cBhvr>
                                        <p:cTn id="33" dur="50"/>
                                        <p:tgtEl>
                                          <p:spTgt spid="10"/>
                                        </p:tgtEl>
                                      </p:cBhvr>
                                    </p:animEffect>
                                  </p:childTnLst>
                                </p:cTn>
                              </p:par>
                            </p:childTnLst>
                          </p:cTn>
                        </p:par>
                        <p:par>
                          <p:cTn id="34" fill="hold">
                            <p:stCondLst>
                              <p:cond delay="250"/>
                            </p:stCondLst>
                            <p:childTnLst>
                              <p:par>
                                <p:cTn id="35" presetID="5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 fill="hold"/>
                                        <p:tgtEl>
                                          <p:spTgt spid="11"/>
                                        </p:tgtEl>
                                        <p:attrNameLst>
                                          <p:attrName>ppt_w</p:attrName>
                                        </p:attrNameLst>
                                      </p:cBhvr>
                                      <p:tavLst>
                                        <p:tav tm="0">
                                          <p:val>
                                            <p:fltVal val="0"/>
                                          </p:val>
                                        </p:tav>
                                        <p:tav tm="100000">
                                          <p:val>
                                            <p:strVal val="#ppt_w"/>
                                          </p:val>
                                        </p:tav>
                                      </p:tavLst>
                                    </p:anim>
                                    <p:anim calcmode="lin" valueType="num">
                                      <p:cBhvr>
                                        <p:cTn id="38" dur="50" fill="hold"/>
                                        <p:tgtEl>
                                          <p:spTgt spid="11"/>
                                        </p:tgtEl>
                                        <p:attrNameLst>
                                          <p:attrName>ppt_h</p:attrName>
                                        </p:attrNameLst>
                                      </p:cBhvr>
                                      <p:tavLst>
                                        <p:tav tm="0">
                                          <p:val>
                                            <p:fltVal val="0"/>
                                          </p:val>
                                        </p:tav>
                                        <p:tav tm="100000">
                                          <p:val>
                                            <p:strVal val="#ppt_h"/>
                                          </p:val>
                                        </p:tav>
                                      </p:tavLst>
                                    </p:anim>
                                    <p:animEffect transition="in" filter="fade">
                                      <p:cBhvr>
                                        <p:cTn id="39" dur="50"/>
                                        <p:tgtEl>
                                          <p:spTgt spid="11"/>
                                        </p:tgtEl>
                                      </p:cBhvr>
                                    </p:animEffect>
                                  </p:childTnLst>
                                </p:cTn>
                              </p:par>
                            </p:childTnLst>
                          </p:cTn>
                        </p:par>
                        <p:par>
                          <p:cTn id="40" fill="hold">
                            <p:stCondLst>
                              <p:cond delay="3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 fill="hold"/>
                                        <p:tgtEl>
                                          <p:spTgt spid="12"/>
                                        </p:tgtEl>
                                        <p:attrNameLst>
                                          <p:attrName>ppt_w</p:attrName>
                                        </p:attrNameLst>
                                      </p:cBhvr>
                                      <p:tavLst>
                                        <p:tav tm="0">
                                          <p:val>
                                            <p:fltVal val="0"/>
                                          </p:val>
                                        </p:tav>
                                        <p:tav tm="100000">
                                          <p:val>
                                            <p:strVal val="#ppt_w"/>
                                          </p:val>
                                        </p:tav>
                                      </p:tavLst>
                                    </p:anim>
                                    <p:anim calcmode="lin" valueType="num">
                                      <p:cBhvr>
                                        <p:cTn id="44" dur="50" fill="hold"/>
                                        <p:tgtEl>
                                          <p:spTgt spid="12"/>
                                        </p:tgtEl>
                                        <p:attrNameLst>
                                          <p:attrName>ppt_h</p:attrName>
                                        </p:attrNameLst>
                                      </p:cBhvr>
                                      <p:tavLst>
                                        <p:tav tm="0">
                                          <p:val>
                                            <p:fltVal val="0"/>
                                          </p:val>
                                        </p:tav>
                                        <p:tav tm="100000">
                                          <p:val>
                                            <p:strVal val="#ppt_h"/>
                                          </p:val>
                                        </p:tav>
                                      </p:tavLst>
                                    </p:anim>
                                    <p:animEffect transition="in" filter="fade">
                                      <p:cBhvr>
                                        <p:cTn id="45" dur="50"/>
                                        <p:tgtEl>
                                          <p:spTgt spid="12"/>
                                        </p:tgtEl>
                                      </p:cBhvr>
                                    </p:animEffect>
                                  </p:childTnLst>
                                </p:cTn>
                              </p:par>
                            </p:childTnLst>
                          </p:cTn>
                        </p:par>
                        <p:par>
                          <p:cTn id="46" fill="hold">
                            <p:stCondLst>
                              <p:cond delay="350"/>
                            </p:stCondLst>
                            <p:childTnLst>
                              <p:par>
                                <p:cTn id="47" presetID="53" presetClass="entr" presetSubtype="1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 fill="hold"/>
                                        <p:tgtEl>
                                          <p:spTgt spid="13"/>
                                        </p:tgtEl>
                                        <p:attrNameLst>
                                          <p:attrName>ppt_w</p:attrName>
                                        </p:attrNameLst>
                                      </p:cBhvr>
                                      <p:tavLst>
                                        <p:tav tm="0">
                                          <p:val>
                                            <p:fltVal val="0"/>
                                          </p:val>
                                        </p:tav>
                                        <p:tav tm="100000">
                                          <p:val>
                                            <p:strVal val="#ppt_w"/>
                                          </p:val>
                                        </p:tav>
                                      </p:tavLst>
                                    </p:anim>
                                    <p:anim calcmode="lin" valueType="num">
                                      <p:cBhvr>
                                        <p:cTn id="50" dur="50" fill="hold"/>
                                        <p:tgtEl>
                                          <p:spTgt spid="13"/>
                                        </p:tgtEl>
                                        <p:attrNameLst>
                                          <p:attrName>ppt_h</p:attrName>
                                        </p:attrNameLst>
                                      </p:cBhvr>
                                      <p:tavLst>
                                        <p:tav tm="0">
                                          <p:val>
                                            <p:fltVal val="0"/>
                                          </p:val>
                                        </p:tav>
                                        <p:tav tm="100000">
                                          <p:val>
                                            <p:strVal val="#ppt_h"/>
                                          </p:val>
                                        </p:tav>
                                      </p:tavLst>
                                    </p:anim>
                                    <p:animEffect transition="in" filter="fade">
                                      <p:cBhvr>
                                        <p:cTn id="51" dur="50"/>
                                        <p:tgtEl>
                                          <p:spTgt spid="13"/>
                                        </p:tgtEl>
                                      </p:cBhvr>
                                    </p:animEffect>
                                  </p:childTnLst>
                                </p:cTn>
                              </p:par>
                            </p:childTnLst>
                          </p:cTn>
                        </p:par>
                        <p:par>
                          <p:cTn id="52" fill="hold">
                            <p:stCondLst>
                              <p:cond delay="4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 fill="hold"/>
                                        <p:tgtEl>
                                          <p:spTgt spid="14"/>
                                        </p:tgtEl>
                                        <p:attrNameLst>
                                          <p:attrName>ppt_w</p:attrName>
                                        </p:attrNameLst>
                                      </p:cBhvr>
                                      <p:tavLst>
                                        <p:tav tm="0">
                                          <p:val>
                                            <p:fltVal val="0"/>
                                          </p:val>
                                        </p:tav>
                                        <p:tav tm="100000">
                                          <p:val>
                                            <p:strVal val="#ppt_w"/>
                                          </p:val>
                                        </p:tav>
                                      </p:tavLst>
                                    </p:anim>
                                    <p:anim calcmode="lin" valueType="num">
                                      <p:cBhvr>
                                        <p:cTn id="56" dur="50" fill="hold"/>
                                        <p:tgtEl>
                                          <p:spTgt spid="14"/>
                                        </p:tgtEl>
                                        <p:attrNameLst>
                                          <p:attrName>ppt_h</p:attrName>
                                        </p:attrNameLst>
                                      </p:cBhvr>
                                      <p:tavLst>
                                        <p:tav tm="0">
                                          <p:val>
                                            <p:fltVal val="0"/>
                                          </p:val>
                                        </p:tav>
                                        <p:tav tm="100000">
                                          <p:val>
                                            <p:strVal val="#ppt_h"/>
                                          </p:val>
                                        </p:tav>
                                      </p:tavLst>
                                    </p:anim>
                                    <p:animEffect transition="in" filter="fade">
                                      <p:cBhvr>
                                        <p:cTn id="57" dur="50"/>
                                        <p:tgtEl>
                                          <p:spTgt spid="14"/>
                                        </p:tgtEl>
                                      </p:cBhvr>
                                    </p:animEffect>
                                  </p:childTnLst>
                                </p:cTn>
                              </p:par>
                            </p:childTnLst>
                          </p:cTn>
                        </p:par>
                        <p:par>
                          <p:cTn id="58" fill="hold">
                            <p:stCondLst>
                              <p:cond delay="450"/>
                            </p:stCondLst>
                            <p:childTnLst>
                              <p:par>
                                <p:cTn id="59" presetID="53" presetClass="entr" presetSubtype="16"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 fill="hold"/>
                                        <p:tgtEl>
                                          <p:spTgt spid="15"/>
                                        </p:tgtEl>
                                        <p:attrNameLst>
                                          <p:attrName>ppt_w</p:attrName>
                                        </p:attrNameLst>
                                      </p:cBhvr>
                                      <p:tavLst>
                                        <p:tav tm="0">
                                          <p:val>
                                            <p:fltVal val="0"/>
                                          </p:val>
                                        </p:tav>
                                        <p:tav tm="100000">
                                          <p:val>
                                            <p:strVal val="#ppt_w"/>
                                          </p:val>
                                        </p:tav>
                                      </p:tavLst>
                                    </p:anim>
                                    <p:anim calcmode="lin" valueType="num">
                                      <p:cBhvr>
                                        <p:cTn id="62" dur="50" fill="hold"/>
                                        <p:tgtEl>
                                          <p:spTgt spid="15"/>
                                        </p:tgtEl>
                                        <p:attrNameLst>
                                          <p:attrName>ppt_h</p:attrName>
                                        </p:attrNameLst>
                                      </p:cBhvr>
                                      <p:tavLst>
                                        <p:tav tm="0">
                                          <p:val>
                                            <p:fltVal val="0"/>
                                          </p:val>
                                        </p:tav>
                                        <p:tav tm="100000">
                                          <p:val>
                                            <p:strVal val="#ppt_h"/>
                                          </p:val>
                                        </p:tav>
                                      </p:tavLst>
                                    </p:anim>
                                    <p:animEffect transition="in" filter="fade">
                                      <p:cBhvr>
                                        <p:cTn id="63" dur="50"/>
                                        <p:tgtEl>
                                          <p:spTgt spid="15"/>
                                        </p:tgtEl>
                                      </p:cBhvr>
                                    </p:animEffect>
                                  </p:childTnLst>
                                </p:cTn>
                              </p:par>
                            </p:childTnLst>
                          </p:cTn>
                        </p:par>
                        <p:par>
                          <p:cTn id="64" fill="hold">
                            <p:stCondLst>
                              <p:cond delay="500"/>
                            </p:stCondLst>
                            <p:childTnLst>
                              <p:par>
                                <p:cTn id="65" presetID="53" presetClass="entr" presetSubtype="16"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 fill="hold"/>
                                        <p:tgtEl>
                                          <p:spTgt spid="16"/>
                                        </p:tgtEl>
                                        <p:attrNameLst>
                                          <p:attrName>ppt_w</p:attrName>
                                        </p:attrNameLst>
                                      </p:cBhvr>
                                      <p:tavLst>
                                        <p:tav tm="0">
                                          <p:val>
                                            <p:fltVal val="0"/>
                                          </p:val>
                                        </p:tav>
                                        <p:tav tm="100000">
                                          <p:val>
                                            <p:strVal val="#ppt_w"/>
                                          </p:val>
                                        </p:tav>
                                      </p:tavLst>
                                    </p:anim>
                                    <p:anim calcmode="lin" valueType="num">
                                      <p:cBhvr>
                                        <p:cTn id="68" dur="50" fill="hold"/>
                                        <p:tgtEl>
                                          <p:spTgt spid="16"/>
                                        </p:tgtEl>
                                        <p:attrNameLst>
                                          <p:attrName>ppt_h</p:attrName>
                                        </p:attrNameLst>
                                      </p:cBhvr>
                                      <p:tavLst>
                                        <p:tav tm="0">
                                          <p:val>
                                            <p:fltVal val="0"/>
                                          </p:val>
                                        </p:tav>
                                        <p:tav tm="100000">
                                          <p:val>
                                            <p:strVal val="#ppt_h"/>
                                          </p:val>
                                        </p:tav>
                                      </p:tavLst>
                                    </p:anim>
                                    <p:animEffect transition="in" filter="fade">
                                      <p:cBhvr>
                                        <p:cTn id="69" dur="50"/>
                                        <p:tgtEl>
                                          <p:spTgt spid="16"/>
                                        </p:tgtEl>
                                      </p:cBhvr>
                                    </p:animEffect>
                                  </p:childTnLst>
                                </p:cTn>
                              </p:par>
                            </p:childTnLst>
                          </p:cTn>
                        </p:par>
                        <p:par>
                          <p:cTn id="70" fill="hold">
                            <p:stCondLst>
                              <p:cond delay="550"/>
                            </p:stCondLst>
                            <p:childTnLst>
                              <p:par>
                                <p:cTn id="71" presetID="53" presetClass="entr" presetSubtype="16"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 fill="hold"/>
                                        <p:tgtEl>
                                          <p:spTgt spid="17"/>
                                        </p:tgtEl>
                                        <p:attrNameLst>
                                          <p:attrName>ppt_w</p:attrName>
                                        </p:attrNameLst>
                                      </p:cBhvr>
                                      <p:tavLst>
                                        <p:tav tm="0">
                                          <p:val>
                                            <p:fltVal val="0"/>
                                          </p:val>
                                        </p:tav>
                                        <p:tav tm="100000">
                                          <p:val>
                                            <p:strVal val="#ppt_w"/>
                                          </p:val>
                                        </p:tav>
                                      </p:tavLst>
                                    </p:anim>
                                    <p:anim calcmode="lin" valueType="num">
                                      <p:cBhvr>
                                        <p:cTn id="74" dur="50" fill="hold"/>
                                        <p:tgtEl>
                                          <p:spTgt spid="17"/>
                                        </p:tgtEl>
                                        <p:attrNameLst>
                                          <p:attrName>ppt_h</p:attrName>
                                        </p:attrNameLst>
                                      </p:cBhvr>
                                      <p:tavLst>
                                        <p:tav tm="0">
                                          <p:val>
                                            <p:fltVal val="0"/>
                                          </p:val>
                                        </p:tav>
                                        <p:tav tm="100000">
                                          <p:val>
                                            <p:strVal val="#ppt_h"/>
                                          </p:val>
                                        </p:tav>
                                      </p:tavLst>
                                    </p:anim>
                                    <p:animEffect transition="in" filter="fade">
                                      <p:cBhvr>
                                        <p:cTn id="75" dur="50"/>
                                        <p:tgtEl>
                                          <p:spTgt spid="17"/>
                                        </p:tgtEl>
                                      </p:cBhvr>
                                    </p:animEffect>
                                  </p:childTnLst>
                                </p:cTn>
                              </p:par>
                            </p:childTnLst>
                          </p:cTn>
                        </p:par>
                        <p:par>
                          <p:cTn id="76" fill="hold">
                            <p:stCondLst>
                              <p:cond delay="600"/>
                            </p:stCondLst>
                            <p:childTnLst>
                              <p:par>
                                <p:cTn id="77" presetID="53" presetClass="entr" presetSubtype="16"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 fill="hold"/>
                                        <p:tgtEl>
                                          <p:spTgt spid="18"/>
                                        </p:tgtEl>
                                        <p:attrNameLst>
                                          <p:attrName>ppt_w</p:attrName>
                                        </p:attrNameLst>
                                      </p:cBhvr>
                                      <p:tavLst>
                                        <p:tav tm="0">
                                          <p:val>
                                            <p:fltVal val="0"/>
                                          </p:val>
                                        </p:tav>
                                        <p:tav tm="100000">
                                          <p:val>
                                            <p:strVal val="#ppt_w"/>
                                          </p:val>
                                        </p:tav>
                                      </p:tavLst>
                                    </p:anim>
                                    <p:anim calcmode="lin" valueType="num">
                                      <p:cBhvr>
                                        <p:cTn id="80" dur="50" fill="hold"/>
                                        <p:tgtEl>
                                          <p:spTgt spid="18"/>
                                        </p:tgtEl>
                                        <p:attrNameLst>
                                          <p:attrName>ppt_h</p:attrName>
                                        </p:attrNameLst>
                                      </p:cBhvr>
                                      <p:tavLst>
                                        <p:tav tm="0">
                                          <p:val>
                                            <p:fltVal val="0"/>
                                          </p:val>
                                        </p:tav>
                                        <p:tav tm="100000">
                                          <p:val>
                                            <p:strVal val="#ppt_h"/>
                                          </p:val>
                                        </p:tav>
                                      </p:tavLst>
                                    </p:anim>
                                    <p:animEffect transition="in" filter="fade">
                                      <p:cBhvr>
                                        <p:cTn id="81" dur="50"/>
                                        <p:tgtEl>
                                          <p:spTgt spid="18"/>
                                        </p:tgtEl>
                                      </p:cBhvr>
                                    </p:animEffect>
                                  </p:childTnLst>
                                </p:cTn>
                              </p:par>
                            </p:childTnLst>
                          </p:cTn>
                        </p:par>
                        <p:par>
                          <p:cTn id="82" fill="hold">
                            <p:stCondLst>
                              <p:cond delay="65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 fill="hold"/>
                                        <p:tgtEl>
                                          <p:spTgt spid="19"/>
                                        </p:tgtEl>
                                        <p:attrNameLst>
                                          <p:attrName>ppt_w</p:attrName>
                                        </p:attrNameLst>
                                      </p:cBhvr>
                                      <p:tavLst>
                                        <p:tav tm="0">
                                          <p:val>
                                            <p:fltVal val="0"/>
                                          </p:val>
                                        </p:tav>
                                        <p:tav tm="100000">
                                          <p:val>
                                            <p:strVal val="#ppt_w"/>
                                          </p:val>
                                        </p:tav>
                                      </p:tavLst>
                                    </p:anim>
                                    <p:anim calcmode="lin" valueType="num">
                                      <p:cBhvr>
                                        <p:cTn id="86" dur="50" fill="hold"/>
                                        <p:tgtEl>
                                          <p:spTgt spid="19"/>
                                        </p:tgtEl>
                                        <p:attrNameLst>
                                          <p:attrName>ppt_h</p:attrName>
                                        </p:attrNameLst>
                                      </p:cBhvr>
                                      <p:tavLst>
                                        <p:tav tm="0">
                                          <p:val>
                                            <p:fltVal val="0"/>
                                          </p:val>
                                        </p:tav>
                                        <p:tav tm="100000">
                                          <p:val>
                                            <p:strVal val="#ppt_h"/>
                                          </p:val>
                                        </p:tav>
                                      </p:tavLst>
                                    </p:anim>
                                    <p:animEffect transition="in" filter="fade">
                                      <p:cBhvr>
                                        <p:cTn id="87" dur="50"/>
                                        <p:tgtEl>
                                          <p:spTgt spid="19"/>
                                        </p:tgtEl>
                                      </p:cBhvr>
                                    </p:animEffect>
                                  </p:childTnLst>
                                </p:cTn>
                              </p:par>
                            </p:childTnLst>
                          </p:cTn>
                        </p:par>
                        <p:par>
                          <p:cTn id="88" fill="hold">
                            <p:stCondLst>
                              <p:cond delay="700"/>
                            </p:stCondLst>
                            <p:childTnLst>
                              <p:par>
                                <p:cTn id="89" presetID="53" presetClass="entr" presetSubtype="16"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 fill="hold"/>
                                        <p:tgtEl>
                                          <p:spTgt spid="20"/>
                                        </p:tgtEl>
                                        <p:attrNameLst>
                                          <p:attrName>ppt_w</p:attrName>
                                        </p:attrNameLst>
                                      </p:cBhvr>
                                      <p:tavLst>
                                        <p:tav tm="0">
                                          <p:val>
                                            <p:fltVal val="0"/>
                                          </p:val>
                                        </p:tav>
                                        <p:tav tm="100000">
                                          <p:val>
                                            <p:strVal val="#ppt_w"/>
                                          </p:val>
                                        </p:tav>
                                      </p:tavLst>
                                    </p:anim>
                                    <p:anim calcmode="lin" valueType="num">
                                      <p:cBhvr>
                                        <p:cTn id="92" dur="50" fill="hold"/>
                                        <p:tgtEl>
                                          <p:spTgt spid="20"/>
                                        </p:tgtEl>
                                        <p:attrNameLst>
                                          <p:attrName>ppt_h</p:attrName>
                                        </p:attrNameLst>
                                      </p:cBhvr>
                                      <p:tavLst>
                                        <p:tav tm="0">
                                          <p:val>
                                            <p:fltVal val="0"/>
                                          </p:val>
                                        </p:tav>
                                        <p:tav tm="100000">
                                          <p:val>
                                            <p:strVal val="#ppt_h"/>
                                          </p:val>
                                        </p:tav>
                                      </p:tavLst>
                                    </p:anim>
                                    <p:animEffect transition="in" filter="fade">
                                      <p:cBhvr>
                                        <p:cTn id="93" dur="50"/>
                                        <p:tgtEl>
                                          <p:spTgt spid="20"/>
                                        </p:tgtEl>
                                      </p:cBhvr>
                                    </p:animEffect>
                                  </p:childTnLst>
                                </p:cTn>
                              </p:par>
                            </p:childTnLst>
                          </p:cTn>
                        </p:par>
                        <p:par>
                          <p:cTn id="94" fill="hold">
                            <p:stCondLst>
                              <p:cond delay="750"/>
                            </p:stCondLst>
                            <p:childTnLst>
                              <p:par>
                                <p:cTn id="95" presetID="53"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50" fill="hold"/>
                                        <p:tgtEl>
                                          <p:spTgt spid="21"/>
                                        </p:tgtEl>
                                        <p:attrNameLst>
                                          <p:attrName>ppt_w</p:attrName>
                                        </p:attrNameLst>
                                      </p:cBhvr>
                                      <p:tavLst>
                                        <p:tav tm="0">
                                          <p:val>
                                            <p:fltVal val="0"/>
                                          </p:val>
                                        </p:tav>
                                        <p:tav tm="100000">
                                          <p:val>
                                            <p:strVal val="#ppt_w"/>
                                          </p:val>
                                        </p:tav>
                                      </p:tavLst>
                                    </p:anim>
                                    <p:anim calcmode="lin" valueType="num">
                                      <p:cBhvr>
                                        <p:cTn id="98" dur="50" fill="hold"/>
                                        <p:tgtEl>
                                          <p:spTgt spid="21"/>
                                        </p:tgtEl>
                                        <p:attrNameLst>
                                          <p:attrName>ppt_h</p:attrName>
                                        </p:attrNameLst>
                                      </p:cBhvr>
                                      <p:tavLst>
                                        <p:tav tm="0">
                                          <p:val>
                                            <p:fltVal val="0"/>
                                          </p:val>
                                        </p:tav>
                                        <p:tav tm="100000">
                                          <p:val>
                                            <p:strVal val="#ppt_h"/>
                                          </p:val>
                                        </p:tav>
                                      </p:tavLst>
                                    </p:anim>
                                    <p:animEffect transition="in" filter="fade">
                                      <p:cBhvr>
                                        <p:cTn id="99" dur="50"/>
                                        <p:tgtEl>
                                          <p:spTgt spid="21"/>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p:cTn id="103" dur="50" fill="hold"/>
                                        <p:tgtEl>
                                          <p:spTgt spid="22"/>
                                        </p:tgtEl>
                                        <p:attrNameLst>
                                          <p:attrName>ppt_w</p:attrName>
                                        </p:attrNameLst>
                                      </p:cBhvr>
                                      <p:tavLst>
                                        <p:tav tm="0">
                                          <p:val>
                                            <p:fltVal val="0"/>
                                          </p:val>
                                        </p:tav>
                                        <p:tav tm="100000">
                                          <p:val>
                                            <p:strVal val="#ppt_w"/>
                                          </p:val>
                                        </p:tav>
                                      </p:tavLst>
                                    </p:anim>
                                    <p:anim calcmode="lin" valueType="num">
                                      <p:cBhvr>
                                        <p:cTn id="104" dur="50" fill="hold"/>
                                        <p:tgtEl>
                                          <p:spTgt spid="22"/>
                                        </p:tgtEl>
                                        <p:attrNameLst>
                                          <p:attrName>ppt_h</p:attrName>
                                        </p:attrNameLst>
                                      </p:cBhvr>
                                      <p:tavLst>
                                        <p:tav tm="0">
                                          <p:val>
                                            <p:fltVal val="0"/>
                                          </p:val>
                                        </p:tav>
                                        <p:tav tm="100000">
                                          <p:val>
                                            <p:strVal val="#ppt_h"/>
                                          </p:val>
                                        </p:tav>
                                      </p:tavLst>
                                    </p:anim>
                                    <p:animEffect transition="in" filter="fade">
                                      <p:cBhvr>
                                        <p:cTn id="105" dur="50"/>
                                        <p:tgtEl>
                                          <p:spTgt spid="22"/>
                                        </p:tgtEl>
                                      </p:cBhvr>
                                    </p:animEffect>
                                  </p:childTnLst>
                                </p:cTn>
                              </p:par>
                            </p:childTnLst>
                          </p:cTn>
                        </p:par>
                        <p:par>
                          <p:cTn id="106" fill="hold">
                            <p:stCondLst>
                              <p:cond delay="850"/>
                            </p:stCondLst>
                            <p:childTnLst>
                              <p:par>
                                <p:cTn id="107" presetID="53" presetClass="entr" presetSubtype="16"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p:cTn id="109" dur="50" fill="hold"/>
                                        <p:tgtEl>
                                          <p:spTgt spid="23"/>
                                        </p:tgtEl>
                                        <p:attrNameLst>
                                          <p:attrName>ppt_w</p:attrName>
                                        </p:attrNameLst>
                                      </p:cBhvr>
                                      <p:tavLst>
                                        <p:tav tm="0">
                                          <p:val>
                                            <p:fltVal val="0"/>
                                          </p:val>
                                        </p:tav>
                                        <p:tav tm="100000">
                                          <p:val>
                                            <p:strVal val="#ppt_w"/>
                                          </p:val>
                                        </p:tav>
                                      </p:tavLst>
                                    </p:anim>
                                    <p:anim calcmode="lin" valueType="num">
                                      <p:cBhvr>
                                        <p:cTn id="110" dur="50" fill="hold"/>
                                        <p:tgtEl>
                                          <p:spTgt spid="23"/>
                                        </p:tgtEl>
                                        <p:attrNameLst>
                                          <p:attrName>ppt_h</p:attrName>
                                        </p:attrNameLst>
                                      </p:cBhvr>
                                      <p:tavLst>
                                        <p:tav tm="0">
                                          <p:val>
                                            <p:fltVal val="0"/>
                                          </p:val>
                                        </p:tav>
                                        <p:tav tm="100000">
                                          <p:val>
                                            <p:strVal val="#ppt_h"/>
                                          </p:val>
                                        </p:tav>
                                      </p:tavLst>
                                    </p:anim>
                                    <p:animEffect transition="in" filter="fade">
                                      <p:cBhvr>
                                        <p:cTn id="111" dur="50"/>
                                        <p:tgtEl>
                                          <p:spTgt spid="23"/>
                                        </p:tgtEl>
                                      </p:cBhvr>
                                    </p:animEffect>
                                  </p:childTnLst>
                                </p:cTn>
                              </p:par>
                            </p:childTnLst>
                          </p:cTn>
                        </p:par>
                        <p:par>
                          <p:cTn id="112" fill="hold">
                            <p:stCondLst>
                              <p:cond delay="900"/>
                            </p:stCondLst>
                            <p:childTnLst>
                              <p:par>
                                <p:cTn id="113" presetID="53" presetClass="entr" presetSubtype="16"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p:cTn id="115" dur="50" fill="hold"/>
                                        <p:tgtEl>
                                          <p:spTgt spid="24"/>
                                        </p:tgtEl>
                                        <p:attrNameLst>
                                          <p:attrName>ppt_w</p:attrName>
                                        </p:attrNameLst>
                                      </p:cBhvr>
                                      <p:tavLst>
                                        <p:tav tm="0">
                                          <p:val>
                                            <p:fltVal val="0"/>
                                          </p:val>
                                        </p:tav>
                                        <p:tav tm="100000">
                                          <p:val>
                                            <p:strVal val="#ppt_w"/>
                                          </p:val>
                                        </p:tav>
                                      </p:tavLst>
                                    </p:anim>
                                    <p:anim calcmode="lin" valueType="num">
                                      <p:cBhvr>
                                        <p:cTn id="116" dur="50" fill="hold"/>
                                        <p:tgtEl>
                                          <p:spTgt spid="24"/>
                                        </p:tgtEl>
                                        <p:attrNameLst>
                                          <p:attrName>ppt_h</p:attrName>
                                        </p:attrNameLst>
                                      </p:cBhvr>
                                      <p:tavLst>
                                        <p:tav tm="0">
                                          <p:val>
                                            <p:fltVal val="0"/>
                                          </p:val>
                                        </p:tav>
                                        <p:tav tm="100000">
                                          <p:val>
                                            <p:strVal val="#ppt_h"/>
                                          </p:val>
                                        </p:tav>
                                      </p:tavLst>
                                    </p:anim>
                                    <p:animEffect transition="in" filter="fade">
                                      <p:cBhvr>
                                        <p:cTn id="117" dur="50"/>
                                        <p:tgtEl>
                                          <p:spTgt spid="24"/>
                                        </p:tgtEl>
                                      </p:cBhvr>
                                    </p:animEffect>
                                  </p:childTnLst>
                                </p:cTn>
                              </p:par>
                            </p:childTnLst>
                          </p:cTn>
                        </p:par>
                        <p:par>
                          <p:cTn id="118" fill="hold">
                            <p:stCondLst>
                              <p:cond delay="950"/>
                            </p:stCondLst>
                            <p:childTnLst>
                              <p:par>
                                <p:cTn id="119" presetID="53" presetClass="entr" presetSubtype="16" fill="hold" grpId="0" nodeType="after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p:cTn id="121" dur="50" fill="hold"/>
                                        <p:tgtEl>
                                          <p:spTgt spid="25"/>
                                        </p:tgtEl>
                                        <p:attrNameLst>
                                          <p:attrName>ppt_w</p:attrName>
                                        </p:attrNameLst>
                                      </p:cBhvr>
                                      <p:tavLst>
                                        <p:tav tm="0">
                                          <p:val>
                                            <p:fltVal val="0"/>
                                          </p:val>
                                        </p:tav>
                                        <p:tav tm="100000">
                                          <p:val>
                                            <p:strVal val="#ppt_w"/>
                                          </p:val>
                                        </p:tav>
                                      </p:tavLst>
                                    </p:anim>
                                    <p:anim calcmode="lin" valueType="num">
                                      <p:cBhvr>
                                        <p:cTn id="122" dur="50" fill="hold"/>
                                        <p:tgtEl>
                                          <p:spTgt spid="25"/>
                                        </p:tgtEl>
                                        <p:attrNameLst>
                                          <p:attrName>ppt_h</p:attrName>
                                        </p:attrNameLst>
                                      </p:cBhvr>
                                      <p:tavLst>
                                        <p:tav tm="0">
                                          <p:val>
                                            <p:fltVal val="0"/>
                                          </p:val>
                                        </p:tav>
                                        <p:tav tm="100000">
                                          <p:val>
                                            <p:strVal val="#ppt_h"/>
                                          </p:val>
                                        </p:tav>
                                      </p:tavLst>
                                    </p:anim>
                                    <p:animEffect transition="in" filter="fade">
                                      <p:cBhvr>
                                        <p:cTn id="123" dur="50"/>
                                        <p:tgtEl>
                                          <p:spTgt spid="25"/>
                                        </p:tgtEl>
                                      </p:cBhvr>
                                    </p:animEffect>
                                  </p:childTnLst>
                                </p:cTn>
                              </p:par>
                            </p:childTnLst>
                          </p:cTn>
                        </p:par>
                        <p:par>
                          <p:cTn id="124" fill="hold">
                            <p:stCondLst>
                              <p:cond delay="1000"/>
                            </p:stCondLst>
                            <p:childTnLst>
                              <p:par>
                                <p:cTn id="125" presetID="53" presetClass="entr" presetSubtype="16" fill="hold" grpId="0" nodeType="after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 fill="hold"/>
                                        <p:tgtEl>
                                          <p:spTgt spid="26"/>
                                        </p:tgtEl>
                                        <p:attrNameLst>
                                          <p:attrName>ppt_w</p:attrName>
                                        </p:attrNameLst>
                                      </p:cBhvr>
                                      <p:tavLst>
                                        <p:tav tm="0">
                                          <p:val>
                                            <p:fltVal val="0"/>
                                          </p:val>
                                        </p:tav>
                                        <p:tav tm="100000">
                                          <p:val>
                                            <p:strVal val="#ppt_w"/>
                                          </p:val>
                                        </p:tav>
                                      </p:tavLst>
                                    </p:anim>
                                    <p:anim calcmode="lin" valueType="num">
                                      <p:cBhvr>
                                        <p:cTn id="128" dur="50" fill="hold"/>
                                        <p:tgtEl>
                                          <p:spTgt spid="26"/>
                                        </p:tgtEl>
                                        <p:attrNameLst>
                                          <p:attrName>ppt_h</p:attrName>
                                        </p:attrNameLst>
                                      </p:cBhvr>
                                      <p:tavLst>
                                        <p:tav tm="0">
                                          <p:val>
                                            <p:fltVal val="0"/>
                                          </p:val>
                                        </p:tav>
                                        <p:tav tm="100000">
                                          <p:val>
                                            <p:strVal val="#ppt_h"/>
                                          </p:val>
                                        </p:tav>
                                      </p:tavLst>
                                    </p:anim>
                                    <p:animEffect transition="in" filter="fade">
                                      <p:cBhvr>
                                        <p:cTn id="129" dur="50"/>
                                        <p:tgtEl>
                                          <p:spTgt spid="26"/>
                                        </p:tgtEl>
                                      </p:cBhvr>
                                    </p:animEffect>
                                  </p:childTnLst>
                                </p:cTn>
                              </p:par>
                            </p:childTnLst>
                          </p:cTn>
                        </p:par>
                        <p:par>
                          <p:cTn id="130" fill="hold">
                            <p:stCondLst>
                              <p:cond delay="1050"/>
                            </p:stCondLst>
                            <p:childTnLst>
                              <p:par>
                                <p:cTn id="131" presetID="53" presetClass="entr" presetSubtype="16" fill="hold" grpId="0" nodeType="after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50" fill="hold"/>
                                        <p:tgtEl>
                                          <p:spTgt spid="27"/>
                                        </p:tgtEl>
                                        <p:attrNameLst>
                                          <p:attrName>ppt_w</p:attrName>
                                        </p:attrNameLst>
                                      </p:cBhvr>
                                      <p:tavLst>
                                        <p:tav tm="0">
                                          <p:val>
                                            <p:fltVal val="0"/>
                                          </p:val>
                                        </p:tav>
                                        <p:tav tm="100000">
                                          <p:val>
                                            <p:strVal val="#ppt_w"/>
                                          </p:val>
                                        </p:tav>
                                      </p:tavLst>
                                    </p:anim>
                                    <p:anim calcmode="lin" valueType="num">
                                      <p:cBhvr>
                                        <p:cTn id="134" dur="50" fill="hold"/>
                                        <p:tgtEl>
                                          <p:spTgt spid="27"/>
                                        </p:tgtEl>
                                        <p:attrNameLst>
                                          <p:attrName>ppt_h</p:attrName>
                                        </p:attrNameLst>
                                      </p:cBhvr>
                                      <p:tavLst>
                                        <p:tav tm="0">
                                          <p:val>
                                            <p:fltVal val="0"/>
                                          </p:val>
                                        </p:tav>
                                        <p:tav tm="100000">
                                          <p:val>
                                            <p:strVal val="#ppt_h"/>
                                          </p:val>
                                        </p:tav>
                                      </p:tavLst>
                                    </p:anim>
                                    <p:animEffect transition="in" filter="fade">
                                      <p:cBhvr>
                                        <p:cTn id="135" dur="50"/>
                                        <p:tgtEl>
                                          <p:spTgt spid="27"/>
                                        </p:tgtEl>
                                      </p:cBhvr>
                                    </p:animEffect>
                                  </p:childTnLst>
                                </p:cTn>
                              </p:par>
                            </p:childTnLst>
                          </p:cTn>
                        </p:par>
                        <p:par>
                          <p:cTn id="136" fill="hold">
                            <p:stCondLst>
                              <p:cond delay="1100"/>
                            </p:stCondLst>
                            <p:childTnLst>
                              <p:par>
                                <p:cTn id="137" presetID="53" presetClass="entr" presetSubtype="16" fill="hold" grpId="0" nodeType="afterEffect">
                                  <p:stCondLst>
                                    <p:cond delay="0"/>
                                  </p:stCondLst>
                                  <p:childTnLst>
                                    <p:set>
                                      <p:cBhvr>
                                        <p:cTn id="138" dur="1" fill="hold">
                                          <p:stCondLst>
                                            <p:cond delay="0"/>
                                          </p:stCondLst>
                                        </p:cTn>
                                        <p:tgtEl>
                                          <p:spTgt spid="28"/>
                                        </p:tgtEl>
                                        <p:attrNameLst>
                                          <p:attrName>style.visibility</p:attrName>
                                        </p:attrNameLst>
                                      </p:cBhvr>
                                      <p:to>
                                        <p:strVal val="visible"/>
                                      </p:to>
                                    </p:set>
                                    <p:anim calcmode="lin" valueType="num">
                                      <p:cBhvr>
                                        <p:cTn id="139" dur="50" fill="hold"/>
                                        <p:tgtEl>
                                          <p:spTgt spid="28"/>
                                        </p:tgtEl>
                                        <p:attrNameLst>
                                          <p:attrName>ppt_w</p:attrName>
                                        </p:attrNameLst>
                                      </p:cBhvr>
                                      <p:tavLst>
                                        <p:tav tm="0">
                                          <p:val>
                                            <p:fltVal val="0"/>
                                          </p:val>
                                        </p:tav>
                                        <p:tav tm="100000">
                                          <p:val>
                                            <p:strVal val="#ppt_w"/>
                                          </p:val>
                                        </p:tav>
                                      </p:tavLst>
                                    </p:anim>
                                    <p:anim calcmode="lin" valueType="num">
                                      <p:cBhvr>
                                        <p:cTn id="140" dur="50" fill="hold"/>
                                        <p:tgtEl>
                                          <p:spTgt spid="28"/>
                                        </p:tgtEl>
                                        <p:attrNameLst>
                                          <p:attrName>ppt_h</p:attrName>
                                        </p:attrNameLst>
                                      </p:cBhvr>
                                      <p:tavLst>
                                        <p:tav tm="0">
                                          <p:val>
                                            <p:fltVal val="0"/>
                                          </p:val>
                                        </p:tav>
                                        <p:tav tm="100000">
                                          <p:val>
                                            <p:strVal val="#ppt_h"/>
                                          </p:val>
                                        </p:tav>
                                      </p:tavLst>
                                    </p:anim>
                                    <p:animEffect transition="in" filter="fade">
                                      <p:cBhvr>
                                        <p:cTn id="141" dur="50"/>
                                        <p:tgtEl>
                                          <p:spTgt spid="28"/>
                                        </p:tgtEl>
                                      </p:cBhvr>
                                    </p:animEffect>
                                  </p:childTnLst>
                                </p:cTn>
                              </p:par>
                            </p:childTnLst>
                          </p:cTn>
                        </p:par>
                        <p:par>
                          <p:cTn id="142" fill="hold">
                            <p:stCondLst>
                              <p:cond delay="1150"/>
                            </p:stCondLst>
                            <p:childTnLst>
                              <p:par>
                                <p:cTn id="143" presetID="53" presetClass="entr" presetSubtype="16" fill="hold" grpId="0" nodeType="after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50" fill="hold"/>
                                        <p:tgtEl>
                                          <p:spTgt spid="29"/>
                                        </p:tgtEl>
                                        <p:attrNameLst>
                                          <p:attrName>ppt_w</p:attrName>
                                        </p:attrNameLst>
                                      </p:cBhvr>
                                      <p:tavLst>
                                        <p:tav tm="0">
                                          <p:val>
                                            <p:fltVal val="0"/>
                                          </p:val>
                                        </p:tav>
                                        <p:tav tm="100000">
                                          <p:val>
                                            <p:strVal val="#ppt_w"/>
                                          </p:val>
                                        </p:tav>
                                      </p:tavLst>
                                    </p:anim>
                                    <p:anim calcmode="lin" valueType="num">
                                      <p:cBhvr>
                                        <p:cTn id="146" dur="50" fill="hold"/>
                                        <p:tgtEl>
                                          <p:spTgt spid="29"/>
                                        </p:tgtEl>
                                        <p:attrNameLst>
                                          <p:attrName>ppt_h</p:attrName>
                                        </p:attrNameLst>
                                      </p:cBhvr>
                                      <p:tavLst>
                                        <p:tav tm="0">
                                          <p:val>
                                            <p:fltVal val="0"/>
                                          </p:val>
                                        </p:tav>
                                        <p:tav tm="100000">
                                          <p:val>
                                            <p:strVal val="#ppt_h"/>
                                          </p:val>
                                        </p:tav>
                                      </p:tavLst>
                                    </p:anim>
                                    <p:animEffect transition="in" filter="fade">
                                      <p:cBhvr>
                                        <p:cTn id="147" dur="50"/>
                                        <p:tgtEl>
                                          <p:spTgt spid="29"/>
                                        </p:tgtEl>
                                      </p:cBhvr>
                                    </p:animEffect>
                                  </p:childTnLst>
                                </p:cTn>
                              </p:par>
                            </p:childTnLst>
                          </p:cTn>
                        </p:par>
                        <p:par>
                          <p:cTn id="148" fill="hold">
                            <p:stCondLst>
                              <p:cond delay="1200"/>
                            </p:stCondLst>
                            <p:childTnLst>
                              <p:par>
                                <p:cTn id="149" presetID="53" presetClass="entr" presetSubtype="16" fill="hold" grpId="0" nodeType="afterEffect">
                                  <p:stCondLst>
                                    <p:cond delay="0"/>
                                  </p:stCondLst>
                                  <p:childTnLst>
                                    <p:set>
                                      <p:cBhvr>
                                        <p:cTn id="150" dur="1" fill="hold">
                                          <p:stCondLst>
                                            <p:cond delay="0"/>
                                          </p:stCondLst>
                                        </p:cTn>
                                        <p:tgtEl>
                                          <p:spTgt spid="30"/>
                                        </p:tgtEl>
                                        <p:attrNameLst>
                                          <p:attrName>style.visibility</p:attrName>
                                        </p:attrNameLst>
                                      </p:cBhvr>
                                      <p:to>
                                        <p:strVal val="visible"/>
                                      </p:to>
                                    </p:set>
                                    <p:anim calcmode="lin" valueType="num">
                                      <p:cBhvr>
                                        <p:cTn id="151" dur="150" fill="hold"/>
                                        <p:tgtEl>
                                          <p:spTgt spid="30"/>
                                        </p:tgtEl>
                                        <p:attrNameLst>
                                          <p:attrName>ppt_w</p:attrName>
                                        </p:attrNameLst>
                                      </p:cBhvr>
                                      <p:tavLst>
                                        <p:tav tm="0">
                                          <p:val>
                                            <p:fltVal val="0"/>
                                          </p:val>
                                        </p:tav>
                                        <p:tav tm="100000">
                                          <p:val>
                                            <p:strVal val="#ppt_w"/>
                                          </p:val>
                                        </p:tav>
                                      </p:tavLst>
                                    </p:anim>
                                    <p:anim calcmode="lin" valueType="num">
                                      <p:cBhvr>
                                        <p:cTn id="152" dur="150" fill="hold"/>
                                        <p:tgtEl>
                                          <p:spTgt spid="30"/>
                                        </p:tgtEl>
                                        <p:attrNameLst>
                                          <p:attrName>ppt_h</p:attrName>
                                        </p:attrNameLst>
                                      </p:cBhvr>
                                      <p:tavLst>
                                        <p:tav tm="0">
                                          <p:val>
                                            <p:fltVal val="0"/>
                                          </p:val>
                                        </p:tav>
                                        <p:tav tm="100000">
                                          <p:val>
                                            <p:strVal val="#ppt_h"/>
                                          </p:val>
                                        </p:tav>
                                      </p:tavLst>
                                    </p:anim>
                                    <p:animEffect transition="in" filter="fade">
                                      <p:cBhvr>
                                        <p:cTn id="153" dur="150"/>
                                        <p:tgtEl>
                                          <p:spTgt spid="30"/>
                                        </p:tgtEl>
                                      </p:cBhvr>
                                    </p:animEffect>
                                  </p:childTnLst>
                                </p:cTn>
                              </p:par>
                            </p:childTnLst>
                          </p:cTn>
                        </p:par>
                        <p:par>
                          <p:cTn id="154" fill="hold">
                            <p:stCondLst>
                              <p:cond delay="1350"/>
                            </p:stCondLst>
                            <p:childTnLst>
                              <p:par>
                                <p:cTn id="155" presetID="53" presetClass="entr" presetSubtype="16" fill="hold" grpId="0" nodeType="after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p:cTn id="157" dur="150" fill="hold"/>
                                        <p:tgtEl>
                                          <p:spTgt spid="31"/>
                                        </p:tgtEl>
                                        <p:attrNameLst>
                                          <p:attrName>ppt_w</p:attrName>
                                        </p:attrNameLst>
                                      </p:cBhvr>
                                      <p:tavLst>
                                        <p:tav tm="0">
                                          <p:val>
                                            <p:fltVal val="0"/>
                                          </p:val>
                                        </p:tav>
                                        <p:tav tm="100000">
                                          <p:val>
                                            <p:strVal val="#ppt_w"/>
                                          </p:val>
                                        </p:tav>
                                      </p:tavLst>
                                    </p:anim>
                                    <p:anim calcmode="lin" valueType="num">
                                      <p:cBhvr>
                                        <p:cTn id="158" dur="150" fill="hold"/>
                                        <p:tgtEl>
                                          <p:spTgt spid="31"/>
                                        </p:tgtEl>
                                        <p:attrNameLst>
                                          <p:attrName>ppt_h</p:attrName>
                                        </p:attrNameLst>
                                      </p:cBhvr>
                                      <p:tavLst>
                                        <p:tav tm="0">
                                          <p:val>
                                            <p:fltVal val="0"/>
                                          </p:val>
                                        </p:tav>
                                        <p:tav tm="100000">
                                          <p:val>
                                            <p:strVal val="#ppt_h"/>
                                          </p:val>
                                        </p:tav>
                                      </p:tavLst>
                                    </p:anim>
                                    <p:animEffect transition="in" filter="fade">
                                      <p:cBhvr>
                                        <p:cTn id="159" dur="150"/>
                                        <p:tgtEl>
                                          <p:spTgt spid="31"/>
                                        </p:tgtEl>
                                      </p:cBhvr>
                                    </p:animEffect>
                                  </p:childTnLst>
                                </p:cTn>
                              </p:par>
                            </p:childTnLst>
                          </p:cTn>
                        </p:par>
                        <p:par>
                          <p:cTn id="160" fill="hold">
                            <p:stCondLst>
                              <p:cond delay="1500"/>
                            </p:stCondLst>
                            <p:childTnLst>
                              <p:par>
                                <p:cTn id="161" presetID="53" presetClass="entr" presetSubtype="16" fill="hold" grpId="0" nodeType="afterEffect">
                                  <p:stCondLst>
                                    <p:cond delay="0"/>
                                  </p:stCondLst>
                                  <p:childTnLst>
                                    <p:set>
                                      <p:cBhvr>
                                        <p:cTn id="162" dur="1" fill="hold">
                                          <p:stCondLst>
                                            <p:cond delay="0"/>
                                          </p:stCondLst>
                                        </p:cTn>
                                        <p:tgtEl>
                                          <p:spTgt spid="32"/>
                                        </p:tgtEl>
                                        <p:attrNameLst>
                                          <p:attrName>style.visibility</p:attrName>
                                        </p:attrNameLst>
                                      </p:cBhvr>
                                      <p:to>
                                        <p:strVal val="visible"/>
                                      </p:to>
                                    </p:set>
                                    <p:anim calcmode="lin" valueType="num">
                                      <p:cBhvr>
                                        <p:cTn id="163" dur="150" fill="hold"/>
                                        <p:tgtEl>
                                          <p:spTgt spid="32"/>
                                        </p:tgtEl>
                                        <p:attrNameLst>
                                          <p:attrName>ppt_w</p:attrName>
                                        </p:attrNameLst>
                                      </p:cBhvr>
                                      <p:tavLst>
                                        <p:tav tm="0">
                                          <p:val>
                                            <p:fltVal val="0"/>
                                          </p:val>
                                        </p:tav>
                                        <p:tav tm="100000">
                                          <p:val>
                                            <p:strVal val="#ppt_w"/>
                                          </p:val>
                                        </p:tav>
                                      </p:tavLst>
                                    </p:anim>
                                    <p:anim calcmode="lin" valueType="num">
                                      <p:cBhvr>
                                        <p:cTn id="164" dur="150" fill="hold"/>
                                        <p:tgtEl>
                                          <p:spTgt spid="32"/>
                                        </p:tgtEl>
                                        <p:attrNameLst>
                                          <p:attrName>ppt_h</p:attrName>
                                        </p:attrNameLst>
                                      </p:cBhvr>
                                      <p:tavLst>
                                        <p:tav tm="0">
                                          <p:val>
                                            <p:fltVal val="0"/>
                                          </p:val>
                                        </p:tav>
                                        <p:tav tm="100000">
                                          <p:val>
                                            <p:strVal val="#ppt_h"/>
                                          </p:val>
                                        </p:tav>
                                      </p:tavLst>
                                    </p:anim>
                                    <p:animEffect transition="in" filter="fade">
                                      <p:cBhvr>
                                        <p:cTn id="165" dur="150"/>
                                        <p:tgtEl>
                                          <p:spTgt spid="32"/>
                                        </p:tgtEl>
                                      </p:cBhvr>
                                    </p:animEffect>
                                  </p:childTnLst>
                                </p:cTn>
                              </p:par>
                            </p:childTnLst>
                          </p:cTn>
                        </p:par>
                        <p:par>
                          <p:cTn id="166" fill="hold">
                            <p:stCondLst>
                              <p:cond delay="1650"/>
                            </p:stCondLst>
                            <p:childTnLst>
                              <p:par>
                                <p:cTn id="167" presetID="53" presetClass="entr" presetSubtype="16" fill="hold" grpId="0" nodeType="after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p:cTn id="169" dur="150" fill="hold"/>
                                        <p:tgtEl>
                                          <p:spTgt spid="33"/>
                                        </p:tgtEl>
                                        <p:attrNameLst>
                                          <p:attrName>ppt_w</p:attrName>
                                        </p:attrNameLst>
                                      </p:cBhvr>
                                      <p:tavLst>
                                        <p:tav tm="0">
                                          <p:val>
                                            <p:fltVal val="0"/>
                                          </p:val>
                                        </p:tav>
                                        <p:tav tm="100000">
                                          <p:val>
                                            <p:strVal val="#ppt_w"/>
                                          </p:val>
                                        </p:tav>
                                      </p:tavLst>
                                    </p:anim>
                                    <p:anim calcmode="lin" valueType="num">
                                      <p:cBhvr>
                                        <p:cTn id="170" dur="150" fill="hold"/>
                                        <p:tgtEl>
                                          <p:spTgt spid="33"/>
                                        </p:tgtEl>
                                        <p:attrNameLst>
                                          <p:attrName>ppt_h</p:attrName>
                                        </p:attrNameLst>
                                      </p:cBhvr>
                                      <p:tavLst>
                                        <p:tav tm="0">
                                          <p:val>
                                            <p:fltVal val="0"/>
                                          </p:val>
                                        </p:tav>
                                        <p:tav tm="100000">
                                          <p:val>
                                            <p:strVal val="#ppt_h"/>
                                          </p:val>
                                        </p:tav>
                                      </p:tavLst>
                                    </p:anim>
                                    <p:animEffect transition="in" filter="fade">
                                      <p:cBhvr>
                                        <p:cTn id="171" dur="150"/>
                                        <p:tgtEl>
                                          <p:spTgt spid="33"/>
                                        </p:tgtEl>
                                      </p:cBhvr>
                                    </p:animEffect>
                                  </p:childTnLst>
                                </p:cTn>
                              </p:par>
                            </p:childTnLst>
                          </p:cTn>
                        </p:par>
                        <p:par>
                          <p:cTn id="172" fill="hold">
                            <p:stCondLst>
                              <p:cond delay="1800"/>
                            </p:stCondLst>
                            <p:childTnLst>
                              <p:par>
                                <p:cTn id="173" presetID="53" presetClass="entr" presetSubtype="16" fill="hold" grpId="0" nodeType="afterEffect">
                                  <p:stCondLst>
                                    <p:cond delay="0"/>
                                  </p:stCondLst>
                                  <p:childTnLst>
                                    <p:set>
                                      <p:cBhvr>
                                        <p:cTn id="174" dur="1" fill="hold">
                                          <p:stCondLst>
                                            <p:cond delay="0"/>
                                          </p:stCondLst>
                                        </p:cTn>
                                        <p:tgtEl>
                                          <p:spTgt spid="5"/>
                                        </p:tgtEl>
                                        <p:attrNameLst>
                                          <p:attrName>style.visibility</p:attrName>
                                        </p:attrNameLst>
                                      </p:cBhvr>
                                      <p:to>
                                        <p:strVal val="visible"/>
                                      </p:to>
                                    </p:set>
                                    <p:anim calcmode="lin" valueType="num">
                                      <p:cBhvr>
                                        <p:cTn id="175" dur="250" fill="hold"/>
                                        <p:tgtEl>
                                          <p:spTgt spid="5"/>
                                        </p:tgtEl>
                                        <p:attrNameLst>
                                          <p:attrName>ppt_w</p:attrName>
                                        </p:attrNameLst>
                                      </p:cBhvr>
                                      <p:tavLst>
                                        <p:tav tm="0">
                                          <p:val>
                                            <p:fltVal val="0"/>
                                          </p:val>
                                        </p:tav>
                                        <p:tav tm="100000">
                                          <p:val>
                                            <p:strVal val="#ppt_w"/>
                                          </p:val>
                                        </p:tav>
                                      </p:tavLst>
                                    </p:anim>
                                    <p:anim calcmode="lin" valueType="num">
                                      <p:cBhvr>
                                        <p:cTn id="176" dur="250" fill="hold"/>
                                        <p:tgtEl>
                                          <p:spTgt spid="5"/>
                                        </p:tgtEl>
                                        <p:attrNameLst>
                                          <p:attrName>ppt_h</p:attrName>
                                        </p:attrNameLst>
                                      </p:cBhvr>
                                      <p:tavLst>
                                        <p:tav tm="0">
                                          <p:val>
                                            <p:fltVal val="0"/>
                                          </p:val>
                                        </p:tav>
                                        <p:tav tm="100000">
                                          <p:val>
                                            <p:strVal val="#ppt_h"/>
                                          </p:val>
                                        </p:tav>
                                      </p:tavLst>
                                    </p:anim>
                                    <p:animEffect transition="in" filter="fade">
                                      <p:cBhvr>
                                        <p:cTn id="177" dur="250"/>
                                        <p:tgtEl>
                                          <p:spTgt spid="5"/>
                                        </p:tgtEl>
                                      </p:cBhvr>
                                    </p:animEffect>
                                  </p:childTnLst>
                                </p:cTn>
                              </p:par>
                            </p:childTnLst>
                          </p:cTn>
                        </p:par>
                        <p:par>
                          <p:cTn id="178" fill="hold">
                            <p:stCondLst>
                              <p:cond delay="2050"/>
                            </p:stCondLst>
                            <p:childTnLst>
                              <p:par>
                                <p:cTn id="179" presetID="53" presetClass="entr" presetSubtype="16" fill="hold" grpId="0" nodeType="afterEffect">
                                  <p:stCondLst>
                                    <p:cond delay="0"/>
                                  </p:stCondLst>
                                  <p:childTnLst>
                                    <p:set>
                                      <p:cBhvr>
                                        <p:cTn id="180" dur="1" fill="hold">
                                          <p:stCondLst>
                                            <p:cond delay="0"/>
                                          </p:stCondLst>
                                        </p:cTn>
                                        <p:tgtEl>
                                          <p:spTgt spid="34"/>
                                        </p:tgtEl>
                                        <p:attrNameLst>
                                          <p:attrName>style.visibility</p:attrName>
                                        </p:attrNameLst>
                                      </p:cBhvr>
                                      <p:to>
                                        <p:strVal val="visible"/>
                                      </p:to>
                                    </p:set>
                                    <p:anim calcmode="lin" valueType="num">
                                      <p:cBhvr>
                                        <p:cTn id="181" dur="500" fill="hold"/>
                                        <p:tgtEl>
                                          <p:spTgt spid="34"/>
                                        </p:tgtEl>
                                        <p:attrNameLst>
                                          <p:attrName>ppt_w</p:attrName>
                                        </p:attrNameLst>
                                      </p:cBhvr>
                                      <p:tavLst>
                                        <p:tav tm="0">
                                          <p:val>
                                            <p:fltVal val="0"/>
                                          </p:val>
                                        </p:tav>
                                        <p:tav tm="100000">
                                          <p:val>
                                            <p:strVal val="#ppt_w"/>
                                          </p:val>
                                        </p:tav>
                                      </p:tavLst>
                                    </p:anim>
                                    <p:anim calcmode="lin" valueType="num">
                                      <p:cBhvr>
                                        <p:cTn id="182" dur="500" fill="hold"/>
                                        <p:tgtEl>
                                          <p:spTgt spid="34"/>
                                        </p:tgtEl>
                                        <p:attrNameLst>
                                          <p:attrName>ppt_h</p:attrName>
                                        </p:attrNameLst>
                                      </p:cBhvr>
                                      <p:tavLst>
                                        <p:tav tm="0">
                                          <p:val>
                                            <p:fltVal val="0"/>
                                          </p:val>
                                        </p:tav>
                                        <p:tav tm="100000">
                                          <p:val>
                                            <p:strVal val="#ppt_h"/>
                                          </p:val>
                                        </p:tav>
                                      </p:tavLst>
                                    </p:anim>
                                    <p:animEffect transition="in" filter="fade">
                                      <p:cBhvr>
                                        <p:cTn id="183" dur="500"/>
                                        <p:tgtEl>
                                          <p:spTgt spid="34"/>
                                        </p:tgtEl>
                                      </p:cBhvr>
                                    </p:animEffect>
                                  </p:childTnLst>
                                </p:cTn>
                              </p:par>
                            </p:childTnLst>
                          </p:cTn>
                        </p:par>
                        <p:par>
                          <p:cTn id="184" fill="hold">
                            <p:stCondLst>
                              <p:cond delay="2550"/>
                            </p:stCondLst>
                            <p:childTnLst>
                              <p:par>
                                <p:cTn id="185" presetID="53" presetClass="entr" presetSubtype="16" fill="hold" grpId="0" nodeType="afterEffect">
                                  <p:stCondLst>
                                    <p:cond delay="0"/>
                                  </p:stCondLst>
                                  <p:childTnLst>
                                    <p:set>
                                      <p:cBhvr>
                                        <p:cTn id="186" dur="1" fill="hold">
                                          <p:stCondLst>
                                            <p:cond delay="0"/>
                                          </p:stCondLst>
                                        </p:cTn>
                                        <p:tgtEl>
                                          <p:spTgt spid="4"/>
                                        </p:tgtEl>
                                        <p:attrNameLst>
                                          <p:attrName>style.visibility</p:attrName>
                                        </p:attrNameLst>
                                      </p:cBhvr>
                                      <p:to>
                                        <p:strVal val="visible"/>
                                      </p:to>
                                    </p:set>
                                    <p:anim calcmode="lin" valueType="num">
                                      <p:cBhvr>
                                        <p:cTn id="187" dur="500" fill="hold"/>
                                        <p:tgtEl>
                                          <p:spTgt spid="4"/>
                                        </p:tgtEl>
                                        <p:attrNameLst>
                                          <p:attrName>ppt_w</p:attrName>
                                        </p:attrNameLst>
                                      </p:cBhvr>
                                      <p:tavLst>
                                        <p:tav tm="0">
                                          <p:val>
                                            <p:fltVal val="0"/>
                                          </p:val>
                                        </p:tav>
                                        <p:tav tm="100000">
                                          <p:val>
                                            <p:strVal val="#ppt_w"/>
                                          </p:val>
                                        </p:tav>
                                      </p:tavLst>
                                    </p:anim>
                                    <p:anim calcmode="lin" valueType="num">
                                      <p:cBhvr>
                                        <p:cTn id="188" dur="500" fill="hold"/>
                                        <p:tgtEl>
                                          <p:spTgt spid="4"/>
                                        </p:tgtEl>
                                        <p:attrNameLst>
                                          <p:attrName>ppt_h</p:attrName>
                                        </p:attrNameLst>
                                      </p:cBhvr>
                                      <p:tavLst>
                                        <p:tav tm="0">
                                          <p:val>
                                            <p:fltVal val="0"/>
                                          </p:val>
                                        </p:tav>
                                        <p:tav tm="100000">
                                          <p:val>
                                            <p:strVal val="#ppt_h"/>
                                          </p:val>
                                        </p:tav>
                                      </p:tavLst>
                                    </p:anim>
                                    <p:animEffect transition="in" filter="fade">
                                      <p:cBhvr>
                                        <p:cTn id="189" dur="500"/>
                                        <p:tgtEl>
                                          <p:spTgt spid="4"/>
                                        </p:tgtEl>
                                      </p:cBhvr>
                                    </p:animEffect>
                                  </p:childTnLst>
                                </p:cTn>
                              </p:par>
                            </p:childTnLst>
                          </p:cTn>
                        </p:par>
                        <p:par>
                          <p:cTn id="190" fill="hold">
                            <p:stCondLst>
                              <p:cond delay="3050"/>
                            </p:stCondLst>
                            <p:childTnLst>
                              <p:par>
                                <p:cTn id="191" presetID="53" presetClass="entr" presetSubtype="16" fill="hold" grpId="0" nodeType="afterEffect">
                                  <p:stCondLst>
                                    <p:cond delay="0"/>
                                  </p:stCondLst>
                                  <p:childTnLst>
                                    <p:set>
                                      <p:cBhvr>
                                        <p:cTn id="192" dur="1" fill="hold">
                                          <p:stCondLst>
                                            <p:cond delay="0"/>
                                          </p:stCondLst>
                                        </p:cTn>
                                        <p:tgtEl>
                                          <p:spTgt spid="2"/>
                                        </p:tgtEl>
                                        <p:attrNameLst>
                                          <p:attrName>style.visibility</p:attrName>
                                        </p:attrNameLst>
                                      </p:cBhvr>
                                      <p:to>
                                        <p:strVal val="visible"/>
                                      </p:to>
                                    </p:set>
                                    <p:anim calcmode="lin" valueType="num">
                                      <p:cBhvr>
                                        <p:cTn id="193" dur="500" fill="hold"/>
                                        <p:tgtEl>
                                          <p:spTgt spid="2"/>
                                        </p:tgtEl>
                                        <p:attrNameLst>
                                          <p:attrName>ppt_w</p:attrName>
                                        </p:attrNameLst>
                                      </p:cBhvr>
                                      <p:tavLst>
                                        <p:tav tm="0">
                                          <p:val>
                                            <p:fltVal val="0"/>
                                          </p:val>
                                        </p:tav>
                                        <p:tav tm="100000">
                                          <p:val>
                                            <p:strVal val="#ppt_w"/>
                                          </p:val>
                                        </p:tav>
                                      </p:tavLst>
                                    </p:anim>
                                    <p:anim calcmode="lin" valueType="num">
                                      <p:cBhvr>
                                        <p:cTn id="194" dur="500" fill="hold"/>
                                        <p:tgtEl>
                                          <p:spTgt spid="2"/>
                                        </p:tgtEl>
                                        <p:attrNameLst>
                                          <p:attrName>ppt_h</p:attrName>
                                        </p:attrNameLst>
                                      </p:cBhvr>
                                      <p:tavLst>
                                        <p:tav tm="0">
                                          <p:val>
                                            <p:fltVal val="0"/>
                                          </p:val>
                                        </p:tav>
                                        <p:tav tm="100000">
                                          <p:val>
                                            <p:strVal val="#ppt_h"/>
                                          </p:val>
                                        </p:tav>
                                      </p:tavLst>
                                    </p:anim>
                                    <p:animEffect transition="in" filter="fade">
                                      <p:cBhvr>
                                        <p:cTn id="1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3375618" y="1496869"/>
            <a:ext cx="2721579" cy="892552"/>
          </a:xfrm>
          <a:prstGeom prst="rect">
            <a:avLst/>
          </a:prstGeom>
          <a:noFill/>
          <a:ln w="9525">
            <a:noFill/>
            <a:miter lim="800000"/>
            <a:headEnd/>
            <a:tailEnd/>
          </a:ln>
        </p:spPr>
        <p:txBody>
          <a:bodyPr wrap="none" lIns="60960" tIns="30480" rIns="60960" bIns="30480">
            <a:spAutoFit/>
          </a:bodyPr>
          <a:lstStyle/>
          <a:p>
            <a:pPr defTabSz="1450940"/>
            <a:r>
              <a:rPr lang="en-CA" sz="5400" spc="-200" dirty="0">
                <a:ea typeface="Open Sans Light" pitchFamily="34" charset="0"/>
                <a:cs typeface="Open Sans Light" pitchFamily="34" charset="0"/>
              </a:rPr>
              <a:t>to Success</a:t>
            </a:r>
          </a:p>
        </p:txBody>
      </p:sp>
      <p:sp>
        <p:nvSpPr>
          <p:cNvPr id="3" name="Oval 2"/>
          <p:cNvSpPr>
            <a:spLocks noChangeAspect="1"/>
          </p:cNvSpPr>
          <p:nvPr/>
        </p:nvSpPr>
        <p:spPr>
          <a:xfrm>
            <a:off x="1463124" y="1028745"/>
            <a:ext cx="1828800" cy="18288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000" dirty="0">
              <a:solidFill>
                <a:schemeClr val="accent3"/>
              </a:solidFill>
              <a:latin typeface="Roboto Condensed Light" charset="0"/>
              <a:ea typeface="Roboto Condensed Light" charset="0"/>
              <a:cs typeface="Roboto Condensed Light" charset="0"/>
            </a:endParaRPr>
          </a:p>
        </p:txBody>
      </p:sp>
      <p:sp>
        <p:nvSpPr>
          <p:cNvPr id="4" name="Text Box 7"/>
          <p:cNvSpPr txBox="1">
            <a:spLocks noChangeArrowheads="1"/>
          </p:cNvSpPr>
          <p:nvPr/>
        </p:nvSpPr>
        <p:spPr bwMode="auto">
          <a:xfrm>
            <a:off x="1613229" y="1496869"/>
            <a:ext cx="1543371" cy="892552"/>
          </a:xfrm>
          <a:prstGeom prst="rect">
            <a:avLst/>
          </a:prstGeom>
          <a:noFill/>
          <a:ln w="9525">
            <a:noFill/>
            <a:miter lim="800000"/>
            <a:headEnd/>
            <a:tailEnd/>
          </a:ln>
        </p:spPr>
        <p:txBody>
          <a:bodyPr wrap="none" lIns="60960" tIns="30480" rIns="60960" bIns="30480">
            <a:spAutoFit/>
          </a:bodyPr>
          <a:lstStyle/>
          <a:p>
            <a:pPr defTabSz="1450940"/>
            <a:r>
              <a:rPr lang="en-CA" sz="5400" spc="-200" dirty="0">
                <a:latin typeface="+mj-lt"/>
                <a:ea typeface="Open Sans Light" pitchFamily="34" charset="0"/>
                <a:cs typeface="Open Sans Light" pitchFamily="34" charset="0"/>
              </a:rPr>
              <a:t>Keys</a:t>
            </a:r>
            <a:endParaRPr lang="en-CA" sz="5400" spc="-200" dirty="0">
              <a:ea typeface="Open Sans Light" pitchFamily="34" charset="0"/>
              <a:cs typeface="Open Sans Light" pitchFamily="34" charset="0"/>
            </a:endParaRPr>
          </a:p>
        </p:txBody>
      </p:sp>
      <p:sp>
        <p:nvSpPr>
          <p:cNvPr id="5" name="Rounded Rectangle 4"/>
          <p:cNvSpPr>
            <a:spLocks noChangeAspect="1"/>
          </p:cNvSpPr>
          <p:nvPr/>
        </p:nvSpPr>
        <p:spPr>
          <a:xfrm>
            <a:off x="1463124" y="3817926"/>
            <a:ext cx="2011680" cy="19879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800" dirty="0">
                <a:solidFill>
                  <a:schemeClr val="bg1"/>
                </a:solidFill>
                <a:latin typeface="+mj-lt"/>
              </a:rPr>
              <a:t>1</a:t>
            </a:r>
            <a:endParaRPr lang="id-ID" sz="13800" dirty="0">
              <a:solidFill>
                <a:schemeClr val="bg1"/>
              </a:solidFill>
              <a:latin typeface="+mj-lt"/>
            </a:endParaRPr>
          </a:p>
        </p:txBody>
      </p:sp>
      <p:sp>
        <p:nvSpPr>
          <p:cNvPr id="6" name="Text Box 7"/>
          <p:cNvSpPr txBox="1">
            <a:spLocks noChangeArrowheads="1"/>
          </p:cNvSpPr>
          <p:nvPr/>
        </p:nvSpPr>
        <p:spPr bwMode="auto">
          <a:xfrm>
            <a:off x="3931977" y="3968681"/>
            <a:ext cx="4505721" cy="553998"/>
          </a:xfrm>
          <a:prstGeom prst="rect">
            <a:avLst/>
          </a:prstGeom>
          <a:noFill/>
          <a:ln w="9525">
            <a:noFill/>
            <a:miter lim="800000"/>
            <a:headEnd/>
            <a:tailEnd/>
          </a:ln>
        </p:spPr>
        <p:txBody>
          <a:bodyPr wrap="none" lIns="60960" tIns="30480" rIns="60960" bIns="30480">
            <a:spAutoFit/>
          </a:bodyPr>
          <a:lstStyle/>
          <a:p>
            <a:pPr defTabSz="1450940"/>
            <a:r>
              <a:rPr lang="en-CA" sz="3200" dirty="0">
                <a:latin typeface="+mj-lt"/>
                <a:ea typeface="Open Sans Light" pitchFamily="34" charset="0"/>
                <a:cs typeface="Open Sans Light" pitchFamily="34" charset="0"/>
              </a:rPr>
              <a:t>customers convenience</a:t>
            </a:r>
          </a:p>
        </p:txBody>
      </p:sp>
      <p:sp>
        <p:nvSpPr>
          <p:cNvPr id="7" name="TextBox 6"/>
          <p:cNvSpPr txBox="1"/>
          <p:nvPr/>
        </p:nvSpPr>
        <p:spPr>
          <a:xfrm>
            <a:off x="3762181" y="4522679"/>
            <a:ext cx="5486625" cy="1596591"/>
          </a:xfrm>
          <a:prstGeom prst="rect">
            <a:avLst/>
          </a:prstGeom>
          <a:noFill/>
        </p:spPr>
        <p:txBody>
          <a:bodyPr wrap="square" rtlCol="0">
            <a:spAutoFit/>
          </a:bodyPr>
          <a:lstStyle/>
          <a:p>
            <a:pPr>
              <a:lnSpc>
                <a:spcPct val="110000"/>
              </a:lnSpc>
              <a:spcBef>
                <a:spcPts val="1200"/>
              </a:spcBef>
            </a:pPr>
            <a:r>
              <a:rPr lang="en-GB" dirty="0"/>
              <a:t>our website provides the convenience that you don't have going physically to a car show room so that not only the customer can search the car model that he wishes to buy from our certified car show room but eventually other cars and accessories to buy</a:t>
            </a:r>
            <a:endParaRPr lang="en-US" sz="1800" dirty="0"/>
          </a:p>
        </p:txBody>
      </p:sp>
      <p:sp>
        <p:nvSpPr>
          <p:cNvPr id="8" name="Rounded Rectangle 7"/>
          <p:cNvSpPr>
            <a:spLocks noChangeAspect="1"/>
          </p:cNvSpPr>
          <p:nvPr/>
        </p:nvSpPr>
        <p:spPr>
          <a:xfrm>
            <a:off x="5838587" y="7074376"/>
            <a:ext cx="2011680" cy="198794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800" dirty="0">
                <a:solidFill>
                  <a:schemeClr val="bg1"/>
                </a:solidFill>
                <a:latin typeface="+mj-lt"/>
              </a:rPr>
              <a:t>3</a:t>
            </a:r>
            <a:endParaRPr lang="id-ID" sz="13800" dirty="0">
              <a:solidFill>
                <a:schemeClr val="bg1"/>
              </a:solidFill>
              <a:latin typeface="+mj-lt"/>
            </a:endParaRPr>
          </a:p>
        </p:txBody>
      </p:sp>
      <p:sp>
        <p:nvSpPr>
          <p:cNvPr id="9" name="Text Box 7"/>
          <p:cNvSpPr txBox="1">
            <a:spLocks noChangeArrowheads="1"/>
          </p:cNvSpPr>
          <p:nvPr/>
        </p:nvSpPr>
        <p:spPr bwMode="auto">
          <a:xfrm>
            <a:off x="7988126" y="6949359"/>
            <a:ext cx="9808454" cy="553998"/>
          </a:xfrm>
          <a:prstGeom prst="rect">
            <a:avLst/>
          </a:prstGeom>
          <a:noFill/>
          <a:ln w="9525">
            <a:noFill/>
            <a:miter lim="800000"/>
            <a:headEnd/>
            <a:tailEnd/>
          </a:ln>
        </p:spPr>
        <p:txBody>
          <a:bodyPr wrap="none" lIns="60960" tIns="30480" rIns="60960" bIns="30480">
            <a:spAutoFit/>
          </a:bodyPr>
          <a:lstStyle/>
          <a:p>
            <a:pPr defTabSz="1450940"/>
            <a:r>
              <a:rPr lang="en-GB" sz="3200" dirty="0">
                <a:latin typeface="+mj-lt"/>
                <a:ea typeface="Open Sans Light" pitchFamily="34" charset="0"/>
                <a:cs typeface="Open Sans Light" pitchFamily="34" charset="0"/>
              </a:rPr>
              <a:t>helping out the </a:t>
            </a:r>
            <a:r>
              <a:rPr lang="en-GB" sz="3200" dirty="0">
                <a:ea typeface="Open Sans Light" pitchFamily="34" charset="0"/>
                <a:cs typeface="Open Sans Light" pitchFamily="34" charset="0"/>
              </a:rPr>
              <a:t>authorized</a:t>
            </a:r>
            <a:r>
              <a:rPr lang="en-GB" sz="3200" dirty="0">
                <a:latin typeface="+mj-lt"/>
                <a:ea typeface="Open Sans Light" pitchFamily="34" charset="0"/>
                <a:cs typeface="Open Sans Light" pitchFamily="34" charset="0"/>
              </a:rPr>
              <a:t> show room marketing team</a:t>
            </a:r>
            <a:endParaRPr lang="en-CA" sz="3200" dirty="0">
              <a:latin typeface="+mj-lt"/>
              <a:ea typeface="Open Sans Light" pitchFamily="34" charset="0"/>
              <a:cs typeface="Open Sans Light" pitchFamily="34" charset="0"/>
            </a:endParaRPr>
          </a:p>
        </p:txBody>
      </p:sp>
      <p:sp>
        <p:nvSpPr>
          <p:cNvPr id="10" name="TextBox 9"/>
          <p:cNvSpPr txBox="1"/>
          <p:nvPr/>
        </p:nvSpPr>
        <p:spPr>
          <a:xfrm>
            <a:off x="8137644" y="7673088"/>
            <a:ext cx="5774002" cy="1901290"/>
          </a:xfrm>
          <a:prstGeom prst="rect">
            <a:avLst/>
          </a:prstGeom>
          <a:noFill/>
        </p:spPr>
        <p:txBody>
          <a:bodyPr wrap="square" rtlCol="0">
            <a:spAutoFit/>
          </a:bodyPr>
          <a:lstStyle/>
          <a:p>
            <a:pPr>
              <a:lnSpc>
                <a:spcPct val="110000"/>
              </a:lnSpc>
              <a:spcBef>
                <a:spcPts val="1200"/>
              </a:spcBef>
            </a:pPr>
            <a:r>
              <a:rPr lang="en-GB" dirty="0"/>
              <a:t>in addition we can widen the capabilities the </a:t>
            </a:r>
            <a:r>
              <a:rPr lang="en-GB" dirty="0" err="1"/>
              <a:t>the</a:t>
            </a:r>
            <a:r>
              <a:rPr lang="en-GB" dirty="0"/>
              <a:t> marketing team by applying marketing tactics using our online services for example purchasing a certain car can reward them with a certain gift relative of the car price not only that can attract the customers but to also make them feel connected enough that they stay loyal to the brand</a:t>
            </a:r>
            <a:endParaRPr lang="en-US" sz="1800" dirty="0"/>
          </a:p>
        </p:txBody>
      </p:sp>
      <p:sp>
        <p:nvSpPr>
          <p:cNvPr id="11" name="Rounded Rectangle 10"/>
          <p:cNvSpPr>
            <a:spLocks noChangeAspect="1"/>
          </p:cNvSpPr>
          <p:nvPr/>
        </p:nvSpPr>
        <p:spPr>
          <a:xfrm>
            <a:off x="9692634" y="3817926"/>
            <a:ext cx="2011680" cy="19879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800" dirty="0">
                <a:solidFill>
                  <a:schemeClr val="bg1"/>
                </a:solidFill>
                <a:latin typeface="+mj-lt"/>
              </a:rPr>
              <a:t>2</a:t>
            </a:r>
            <a:endParaRPr lang="id-ID" sz="13800" dirty="0">
              <a:solidFill>
                <a:schemeClr val="bg1"/>
              </a:solidFill>
              <a:latin typeface="+mj-lt"/>
            </a:endParaRPr>
          </a:p>
        </p:txBody>
      </p:sp>
      <p:sp>
        <p:nvSpPr>
          <p:cNvPr id="12" name="Text Box 7"/>
          <p:cNvSpPr txBox="1">
            <a:spLocks noChangeArrowheads="1"/>
          </p:cNvSpPr>
          <p:nvPr/>
        </p:nvSpPr>
        <p:spPr bwMode="auto">
          <a:xfrm>
            <a:off x="11678104" y="3744703"/>
            <a:ext cx="6654148" cy="553998"/>
          </a:xfrm>
          <a:prstGeom prst="rect">
            <a:avLst/>
          </a:prstGeom>
          <a:noFill/>
          <a:ln w="9525">
            <a:noFill/>
            <a:miter lim="800000"/>
            <a:headEnd/>
            <a:tailEnd/>
          </a:ln>
        </p:spPr>
        <p:txBody>
          <a:bodyPr wrap="square" lIns="60960" tIns="30480" rIns="60960" bIns="30480">
            <a:spAutoFit/>
          </a:bodyPr>
          <a:lstStyle/>
          <a:p>
            <a:pPr defTabSz="1450940"/>
            <a:r>
              <a:rPr lang="en-CA" sz="3200" dirty="0">
                <a:latin typeface="+mj-lt"/>
                <a:ea typeface="Open Sans Light" pitchFamily="34" charset="0"/>
                <a:cs typeface="Open Sans Light" pitchFamily="34" charset="0"/>
              </a:rPr>
              <a:t> customer reassurance and support</a:t>
            </a:r>
          </a:p>
        </p:txBody>
      </p:sp>
      <p:sp>
        <p:nvSpPr>
          <p:cNvPr id="13" name="TextBox 12"/>
          <p:cNvSpPr txBox="1"/>
          <p:nvPr/>
        </p:nvSpPr>
        <p:spPr>
          <a:xfrm>
            <a:off x="12141732" y="4522679"/>
            <a:ext cx="4768173" cy="1291892"/>
          </a:xfrm>
          <a:prstGeom prst="rect">
            <a:avLst/>
          </a:prstGeom>
          <a:noFill/>
        </p:spPr>
        <p:txBody>
          <a:bodyPr wrap="square" rtlCol="0">
            <a:spAutoFit/>
          </a:bodyPr>
          <a:lstStyle/>
          <a:p>
            <a:pPr>
              <a:lnSpc>
                <a:spcPct val="110000"/>
              </a:lnSpc>
              <a:spcBef>
                <a:spcPts val="1200"/>
              </a:spcBef>
            </a:pPr>
            <a:r>
              <a:rPr lang="en-GB" dirty="0"/>
              <a:t>we can also provide a warranty period evaluated by the certified model mechanics that can assure the customers of the car expected conditions that he feels more comfortable to make the purchase</a:t>
            </a:r>
            <a:endParaRPr lang="en-US" sz="1800" dirty="0"/>
          </a:p>
        </p:txBody>
      </p:sp>
      <p:sp>
        <p:nvSpPr>
          <p:cNvPr id="17" name="Rectangle 16"/>
          <p:cNvSpPr/>
          <p:nvPr/>
        </p:nvSpPr>
        <p:spPr>
          <a:xfrm>
            <a:off x="1920330" y="3819772"/>
            <a:ext cx="1097268" cy="198424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95793" y="7076222"/>
            <a:ext cx="1097268" cy="198424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149840" y="3819772"/>
            <a:ext cx="1097268" cy="198424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66916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4"/>
                                        </p:tgtEl>
                                        <p:attrNameLst>
                                          <p:attrName>ppt_y</p:attrName>
                                        </p:attrNameLst>
                                      </p:cBhvr>
                                      <p:tavLst>
                                        <p:tav tm="0">
                                          <p:val>
                                            <p:strVal val="#ppt_y"/>
                                          </p:val>
                                        </p:tav>
                                        <p:tav tm="100000">
                                          <p:val>
                                            <p:strVal val="#ppt_y"/>
                                          </p:val>
                                        </p:tav>
                                      </p:tavLst>
                                    </p:anim>
                                    <p:anim calcmode="lin" valueType="num">
                                      <p:cBhvr>
                                        <p:cTn id="9" dur="7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4"/>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7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750" fill="hold"/>
                                        <p:tgtEl>
                                          <p:spTgt spid="2"/>
                                        </p:tgtEl>
                                        <p:attrNameLst>
                                          <p:attrName>ppt_y</p:attrName>
                                        </p:attrNameLst>
                                      </p:cBhvr>
                                      <p:tavLst>
                                        <p:tav tm="0">
                                          <p:val>
                                            <p:strVal val="#ppt_y"/>
                                          </p:val>
                                        </p:tav>
                                        <p:tav tm="100000">
                                          <p:val>
                                            <p:strVal val="#ppt_y"/>
                                          </p:val>
                                        </p:tav>
                                      </p:tavLst>
                                    </p:anim>
                                    <p:anim calcmode="lin" valueType="num">
                                      <p:cBhvr>
                                        <p:cTn id="16" dur="7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7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750" tmFilter="0,0; .5, 1; 1, 1"/>
                                        <p:tgtEl>
                                          <p:spTgt spid="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Effect transition="in" filter="fade">
                                      <p:cBhvr>
                                        <p:cTn id="23" dur="1000"/>
                                        <p:tgtEl>
                                          <p:spTgt spid="3"/>
                                        </p:tgtEl>
                                      </p:cBhvr>
                                    </p:animEffect>
                                  </p:childTnLst>
                                </p:cTn>
                              </p:par>
                            </p:childTnLst>
                          </p:cTn>
                        </p:par>
                        <p:par>
                          <p:cTn id="24" fill="hold">
                            <p:stCondLst>
                              <p:cond delay="135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5"/>
                                        </p:tgtEl>
                                        <p:attrNameLst>
                                          <p:attrName>style.visibility</p:attrName>
                                        </p:attrNameLst>
                                      </p:cBhvr>
                                      <p:to>
                                        <p:strVal val="visible"/>
                                      </p:to>
                                    </p:set>
                                    <p:anim by="(-#ppt_w*2)" calcmode="lin" valueType="num">
                                      <p:cBhvr rctx="PPT">
                                        <p:cTn id="27" dur="375" autoRev="1" fill="hold">
                                          <p:stCondLst>
                                            <p:cond delay="0"/>
                                          </p:stCondLst>
                                        </p:cTn>
                                        <p:tgtEl>
                                          <p:spTgt spid="5"/>
                                        </p:tgtEl>
                                        <p:attrNameLst>
                                          <p:attrName>ppt_w</p:attrName>
                                        </p:attrNameLst>
                                      </p:cBhvr>
                                    </p:anim>
                                    <p:anim by="(#ppt_w*0.50)" calcmode="lin" valueType="num">
                                      <p:cBhvr>
                                        <p:cTn id="28" dur="375" decel="50000" autoRev="1" fill="hold">
                                          <p:stCondLst>
                                            <p:cond delay="0"/>
                                          </p:stCondLst>
                                        </p:cTn>
                                        <p:tgtEl>
                                          <p:spTgt spid="5"/>
                                        </p:tgtEl>
                                        <p:attrNameLst>
                                          <p:attrName>ppt_x</p:attrName>
                                        </p:attrNameLst>
                                      </p:cBhvr>
                                    </p:anim>
                                    <p:anim from="(-#ppt_h/2)" to="(#ppt_y)" calcmode="lin" valueType="num">
                                      <p:cBhvr>
                                        <p:cTn id="29" dur="750" fill="hold">
                                          <p:stCondLst>
                                            <p:cond delay="0"/>
                                          </p:stCondLst>
                                        </p:cTn>
                                        <p:tgtEl>
                                          <p:spTgt spid="5"/>
                                        </p:tgtEl>
                                        <p:attrNameLst>
                                          <p:attrName>ppt_y</p:attrName>
                                        </p:attrNameLst>
                                      </p:cBhvr>
                                    </p:anim>
                                    <p:animRot by="21600000">
                                      <p:cBhvr>
                                        <p:cTn id="30" dur="750" fill="hold">
                                          <p:stCondLst>
                                            <p:cond delay="0"/>
                                          </p:stCondLst>
                                        </p:cTn>
                                        <p:tgtEl>
                                          <p:spTgt spid="5"/>
                                        </p:tgtEl>
                                        <p:attrNameLst>
                                          <p:attrName>r</p:attrName>
                                        </p:attrNameLst>
                                      </p:cBhvr>
                                    </p:animRot>
                                  </p:childTnLst>
                                </p:cTn>
                              </p:par>
                            </p:childTnLst>
                          </p:cTn>
                        </p:par>
                        <p:par>
                          <p:cTn id="31" fill="hold">
                            <p:stCondLst>
                              <p:cond delay="2100"/>
                            </p:stCondLst>
                            <p:childTnLst>
                              <p:par>
                                <p:cTn id="32" presetID="53" presetClass="entr" presetSubtype="16"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750" fill="hold"/>
                                        <p:tgtEl>
                                          <p:spTgt spid="6"/>
                                        </p:tgtEl>
                                        <p:attrNameLst>
                                          <p:attrName>ppt_w</p:attrName>
                                        </p:attrNameLst>
                                      </p:cBhvr>
                                      <p:tavLst>
                                        <p:tav tm="0">
                                          <p:val>
                                            <p:fltVal val="0"/>
                                          </p:val>
                                        </p:tav>
                                        <p:tav tm="100000">
                                          <p:val>
                                            <p:strVal val="#ppt_w"/>
                                          </p:val>
                                        </p:tav>
                                      </p:tavLst>
                                    </p:anim>
                                    <p:anim calcmode="lin" valueType="num">
                                      <p:cBhvr>
                                        <p:cTn id="35" dur="750" fill="hold"/>
                                        <p:tgtEl>
                                          <p:spTgt spid="6"/>
                                        </p:tgtEl>
                                        <p:attrNameLst>
                                          <p:attrName>ppt_h</p:attrName>
                                        </p:attrNameLst>
                                      </p:cBhvr>
                                      <p:tavLst>
                                        <p:tav tm="0">
                                          <p:val>
                                            <p:fltVal val="0"/>
                                          </p:val>
                                        </p:tav>
                                        <p:tav tm="100000">
                                          <p:val>
                                            <p:strVal val="#ppt_h"/>
                                          </p:val>
                                        </p:tav>
                                      </p:tavLst>
                                    </p:anim>
                                    <p:animEffect transition="in" filter="fade">
                                      <p:cBhvr>
                                        <p:cTn id="36" dur="750"/>
                                        <p:tgtEl>
                                          <p:spTgt spid="6"/>
                                        </p:tgtEl>
                                      </p:cBhvr>
                                    </p:animEffect>
                                  </p:childTnLst>
                                </p:cTn>
                              </p:par>
                            </p:childTnLst>
                          </p:cTn>
                        </p:par>
                        <p:par>
                          <p:cTn id="37" fill="hold">
                            <p:stCondLst>
                              <p:cond delay="285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3850"/>
                            </p:stCondLst>
                            <p:childTnLst>
                              <p:par>
                                <p:cTn id="42" presetID="56" presetClass="entr" presetSubtype="0" fill="hold" grpId="0" nodeType="afterEffect">
                                  <p:stCondLst>
                                    <p:cond delay="0"/>
                                  </p:stCondLst>
                                  <p:iterate type="lt">
                                    <p:tmPct val="10000"/>
                                  </p:iterate>
                                  <p:childTnLst>
                                    <p:set>
                                      <p:cBhvr>
                                        <p:cTn id="43" dur="1" fill="hold">
                                          <p:stCondLst>
                                            <p:cond delay="0"/>
                                          </p:stCondLst>
                                        </p:cTn>
                                        <p:tgtEl>
                                          <p:spTgt spid="11"/>
                                        </p:tgtEl>
                                        <p:attrNameLst>
                                          <p:attrName>style.visibility</p:attrName>
                                        </p:attrNameLst>
                                      </p:cBhvr>
                                      <p:to>
                                        <p:strVal val="visible"/>
                                      </p:to>
                                    </p:set>
                                    <p:anim by="(-#ppt_w*2)" calcmode="lin" valueType="num">
                                      <p:cBhvr rctx="PPT">
                                        <p:cTn id="44" dur="375" autoRev="1" fill="hold">
                                          <p:stCondLst>
                                            <p:cond delay="0"/>
                                          </p:stCondLst>
                                        </p:cTn>
                                        <p:tgtEl>
                                          <p:spTgt spid="11"/>
                                        </p:tgtEl>
                                        <p:attrNameLst>
                                          <p:attrName>ppt_w</p:attrName>
                                        </p:attrNameLst>
                                      </p:cBhvr>
                                    </p:anim>
                                    <p:anim by="(#ppt_w*0.50)" calcmode="lin" valueType="num">
                                      <p:cBhvr>
                                        <p:cTn id="45" dur="375" decel="50000" autoRev="1" fill="hold">
                                          <p:stCondLst>
                                            <p:cond delay="0"/>
                                          </p:stCondLst>
                                        </p:cTn>
                                        <p:tgtEl>
                                          <p:spTgt spid="11"/>
                                        </p:tgtEl>
                                        <p:attrNameLst>
                                          <p:attrName>ppt_x</p:attrName>
                                        </p:attrNameLst>
                                      </p:cBhvr>
                                    </p:anim>
                                    <p:anim from="(-#ppt_h/2)" to="(#ppt_y)" calcmode="lin" valueType="num">
                                      <p:cBhvr>
                                        <p:cTn id="46" dur="750" fill="hold">
                                          <p:stCondLst>
                                            <p:cond delay="0"/>
                                          </p:stCondLst>
                                        </p:cTn>
                                        <p:tgtEl>
                                          <p:spTgt spid="11"/>
                                        </p:tgtEl>
                                        <p:attrNameLst>
                                          <p:attrName>ppt_y</p:attrName>
                                        </p:attrNameLst>
                                      </p:cBhvr>
                                    </p:anim>
                                    <p:animRot by="21600000">
                                      <p:cBhvr>
                                        <p:cTn id="47" dur="750" fill="hold">
                                          <p:stCondLst>
                                            <p:cond delay="0"/>
                                          </p:stCondLst>
                                        </p:cTn>
                                        <p:tgtEl>
                                          <p:spTgt spid="11"/>
                                        </p:tgtEl>
                                        <p:attrNameLst>
                                          <p:attrName>r</p:attrName>
                                        </p:attrNameLst>
                                      </p:cBhvr>
                                    </p:animRot>
                                  </p:childTnLst>
                                </p:cTn>
                              </p:par>
                            </p:childTnLst>
                          </p:cTn>
                        </p:par>
                        <p:par>
                          <p:cTn id="48" fill="hold">
                            <p:stCondLst>
                              <p:cond delay="4600"/>
                            </p:stCondLst>
                            <p:childTnLst>
                              <p:par>
                                <p:cTn id="49" presetID="53" presetClass="entr" presetSubtype="16"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750" fill="hold"/>
                                        <p:tgtEl>
                                          <p:spTgt spid="12"/>
                                        </p:tgtEl>
                                        <p:attrNameLst>
                                          <p:attrName>ppt_w</p:attrName>
                                        </p:attrNameLst>
                                      </p:cBhvr>
                                      <p:tavLst>
                                        <p:tav tm="0">
                                          <p:val>
                                            <p:fltVal val="0"/>
                                          </p:val>
                                        </p:tav>
                                        <p:tav tm="100000">
                                          <p:val>
                                            <p:strVal val="#ppt_w"/>
                                          </p:val>
                                        </p:tav>
                                      </p:tavLst>
                                    </p:anim>
                                    <p:anim calcmode="lin" valueType="num">
                                      <p:cBhvr>
                                        <p:cTn id="52" dur="750" fill="hold"/>
                                        <p:tgtEl>
                                          <p:spTgt spid="12"/>
                                        </p:tgtEl>
                                        <p:attrNameLst>
                                          <p:attrName>ppt_h</p:attrName>
                                        </p:attrNameLst>
                                      </p:cBhvr>
                                      <p:tavLst>
                                        <p:tav tm="0">
                                          <p:val>
                                            <p:fltVal val="0"/>
                                          </p:val>
                                        </p:tav>
                                        <p:tav tm="100000">
                                          <p:val>
                                            <p:strVal val="#ppt_h"/>
                                          </p:val>
                                        </p:tav>
                                      </p:tavLst>
                                    </p:anim>
                                    <p:animEffect transition="in" filter="fade">
                                      <p:cBhvr>
                                        <p:cTn id="53" dur="750"/>
                                        <p:tgtEl>
                                          <p:spTgt spid="12"/>
                                        </p:tgtEl>
                                      </p:cBhvr>
                                    </p:animEffect>
                                  </p:childTnLst>
                                </p:cTn>
                              </p:par>
                            </p:childTnLst>
                          </p:cTn>
                        </p:par>
                        <p:par>
                          <p:cTn id="54" fill="hold">
                            <p:stCondLst>
                              <p:cond delay="5350"/>
                            </p:stCondLst>
                            <p:childTnLst>
                              <p:par>
                                <p:cTn id="55" presetID="2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1000"/>
                                        <p:tgtEl>
                                          <p:spTgt spid="13"/>
                                        </p:tgtEl>
                                      </p:cBhvr>
                                    </p:animEffect>
                                  </p:childTnLst>
                                </p:cTn>
                              </p:par>
                            </p:childTnLst>
                          </p:cTn>
                        </p:par>
                        <p:par>
                          <p:cTn id="58" fill="hold">
                            <p:stCondLst>
                              <p:cond delay="6350"/>
                            </p:stCondLst>
                            <p:childTnLst>
                              <p:par>
                                <p:cTn id="59" presetID="56" presetClass="entr" presetSubtype="0" fill="hold" grpId="0" nodeType="afterEffect">
                                  <p:stCondLst>
                                    <p:cond delay="0"/>
                                  </p:stCondLst>
                                  <p:iterate type="lt">
                                    <p:tmPct val="10000"/>
                                  </p:iterate>
                                  <p:childTnLst>
                                    <p:set>
                                      <p:cBhvr>
                                        <p:cTn id="60" dur="1" fill="hold">
                                          <p:stCondLst>
                                            <p:cond delay="0"/>
                                          </p:stCondLst>
                                        </p:cTn>
                                        <p:tgtEl>
                                          <p:spTgt spid="8"/>
                                        </p:tgtEl>
                                        <p:attrNameLst>
                                          <p:attrName>style.visibility</p:attrName>
                                        </p:attrNameLst>
                                      </p:cBhvr>
                                      <p:to>
                                        <p:strVal val="visible"/>
                                      </p:to>
                                    </p:set>
                                    <p:anim by="(-#ppt_w*2)" calcmode="lin" valueType="num">
                                      <p:cBhvr rctx="PPT">
                                        <p:cTn id="61" dur="375" autoRev="1" fill="hold">
                                          <p:stCondLst>
                                            <p:cond delay="0"/>
                                          </p:stCondLst>
                                        </p:cTn>
                                        <p:tgtEl>
                                          <p:spTgt spid="8"/>
                                        </p:tgtEl>
                                        <p:attrNameLst>
                                          <p:attrName>ppt_w</p:attrName>
                                        </p:attrNameLst>
                                      </p:cBhvr>
                                    </p:anim>
                                    <p:anim by="(#ppt_w*0.50)" calcmode="lin" valueType="num">
                                      <p:cBhvr>
                                        <p:cTn id="62" dur="375" decel="50000" autoRev="1" fill="hold">
                                          <p:stCondLst>
                                            <p:cond delay="0"/>
                                          </p:stCondLst>
                                        </p:cTn>
                                        <p:tgtEl>
                                          <p:spTgt spid="8"/>
                                        </p:tgtEl>
                                        <p:attrNameLst>
                                          <p:attrName>ppt_x</p:attrName>
                                        </p:attrNameLst>
                                      </p:cBhvr>
                                    </p:anim>
                                    <p:anim from="(-#ppt_h/2)" to="(#ppt_y)" calcmode="lin" valueType="num">
                                      <p:cBhvr>
                                        <p:cTn id="63" dur="750" fill="hold">
                                          <p:stCondLst>
                                            <p:cond delay="0"/>
                                          </p:stCondLst>
                                        </p:cTn>
                                        <p:tgtEl>
                                          <p:spTgt spid="8"/>
                                        </p:tgtEl>
                                        <p:attrNameLst>
                                          <p:attrName>ppt_y</p:attrName>
                                        </p:attrNameLst>
                                      </p:cBhvr>
                                    </p:anim>
                                    <p:animRot by="21600000">
                                      <p:cBhvr>
                                        <p:cTn id="64" dur="750" fill="hold">
                                          <p:stCondLst>
                                            <p:cond delay="0"/>
                                          </p:stCondLst>
                                        </p:cTn>
                                        <p:tgtEl>
                                          <p:spTgt spid="8"/>
                                        </p:tgtEl>
                                        <p:attrNameLst>
                                          <p:attrName>r</p:attrName>
                                        </p:attrNameLst>
                                      </p:cBhvr>
                                    </p:animRot>
                                  </p:childTnLst>
                                </p:cTn>
                              </p:par>
                            </p:childTnLst>
                          </p:cTn>
                        </p:par>
                        <p:par>
                          <p:cTn id="65" fill="hold">
                            <p:stCondLst>
                              <p:cond delay="7100"/>
                            </p:stCondLst>
                            <p:childTnLst>
                              <p:par>
                                <p:cTn id="66" presetID="53" presetClass="entr" presetSubtype="16" fill="hold" grpId="0" nodeType="after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750" fill="hold"/>
                                        <p:tgtEl>
                                          <p:spTgt spid="9"/>
                                        </p:tgtEl>
                                        <p:attrNameLst>
                                          <p:attrName>ppt_w</p:attrName>
                                        </p:attrNameLst>
                                      </p:cBhvr>
                                      <p:tavLst>
                                        <p:tav tm="0">
                                          <p:val>
                                            <p:fltVal val="0"/>
                                          </p:val>
                                        </p:tav>
                                        <p:tav tm="100000">
                                          <p:val>
                                            <p:strVal val="#ppt_w"/>
                                          </p:val>
                                        </p:tav>
                                      </p:tavLst>
                                    </p:anim>
                                    <p:anim calcmode="lin" valueType="num">
                                      <p:cBhvr>
                                        <p:cTn id="69" dur="750" fill="hold"/>
                                        <p:tgtEl>
                                          <p:spTgt spid="9"/>
                                        </p:tgtEl>
                                        <p:attrNameLst>
                                          <p:attrName>ppt_h</p:attrName>
                                        </p:attrNameLst>
                                      </p:cBhvr>
                                      <p:tavLst>
                                        <p:tav tm="0">
                                          <p:val>
                                            <p:fltVal val="0"/>
                                          </p:val>
                                        </p:tav>
                                        <p:tav tm="100000">
                                          <p:val>
                                            <p:strVal val="#ppt_h"/>
                                          </p:val>
                                        </p:tav>
                                      </p:tavLst>
                                    </p:anim>
                                    <p:animEffect transition="in" filter="fade">
                                      <p:cBhvr>
                                        <p:cTn id="70" dur="750"/>
                                        <p:tgtEl>
                                          <p:spTgt spid="9"/>
                                        </p:tgtEl>
                                      </p:cBhvr>
                                    </p:animEffect>
                                  </p:childTnLst>
                                </p:cTn>
                              </p:par>
                            </p:childTnLst>
                          </p:cTn>
                        </p:par>
                        <p:par>
                          <p:cTn id="71" fill="hold">
                            <p:stCondLst>
                              <p:cond delay="7850"/>
                            </p:stCondLst>
                            <p:childTnLst>
                              <p:par>
                                <p:cTn id="72" presetID="22" presetClass="entr" presetSubtype="8"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p:bldP spid="8" grpId="0" animBg="1"/>
      <p:bldP spid="9" grpId="0"/>
      <p:bldP spid="10" grpId="0"/>
      <p:bldP spid="11" grpId="0" animBg="1"/>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Active </a:t>
            </a:r>
            <a:r>
              <a:rPr lang="en-US" dirty="0">
                <a:latin typeface="+mn-lt"/>
              </a:rPr>
              <a:t>car sellers applications or websites</a:t>
            </a:r>
          </a:p>
        </p:txBody>
      </p:sp>
      <p:sp>
        <p:nvSpPr>
          <p:cNvPr id="4" name="AutoShape 1"/>
          <p:cNvSpPr>
            <a:spLocks/>
          </p:cNvSpPr>
          <p:nvPr/>
        </p:nvSpPr>
        <p:spPr bwMode="auto">
          <a:xfrm>
            <a:off x="1554563" y="6963372"/>
            <a:ext cx="3593133" cy="1598335"/>
          </a:xfrm>
          <a:custGeom>
            <a:avLst/>
            <a:gdLst>
              <a:gd name="T0" fmla="*/ 15897 w 21600"/>
              <a:gd name="T1" fmla="*/ 14837 h 21600"/>
              <a:gd name="T2" fmla="*/ 13029 w 21600"/>
              <a:gd name="T3" fmla="*/ 2244 h 21600"/>
              <a:gd name="T4" fmla="*/ 13029 w 21600"/>
              <a:gd name="T5" fmla="*/ 2294 h 21600"/>
              <a:gd name="T6" fmla="*/ 10803 w 21600"/>
              <a:gd name="T7" fmla="*/ 0 h 21600"/>
              <a:gd name="T8" fmla="*/ 8576 w 21600"/>
              <a:gd name="T9" fmla="*/ 2294 h 21600"/>
              <a:gd name="T10" fmla="*/ 8576 w 21600"/>
              <a:gd name="T11" fmla="*/ 2244 h 21600"/>
              <a:gd name="T12" fmla="*/ 5704 w 21600"/>
              <a:gd name="T13" fmla="*/ 14837 h 21600"/>
              <a:gd name="T14" fmla="*/ 0 w 21600"/>
              <a:gd name="T15" fmla="*/ 21600 h 21600"/>
              <a:gd name="T16" fmla="*/ 10782 w 21600"/>
              <a:gd name="T17" fmla="*/ 21596 h 21600"/>
              <a:gd name="T18" fmla="*/ 10800 w 21600"/>
              <a:gd name="T19" fmla="*/ 21596 h 21600"/>
              <a:gd name="T20" fmla="*/ 10816 w 21600"/>
              <a:gd name="T21" fmla="*/ 21596 h 21600"/>
              <a:gd name="T22" fmla="*/ 21600 w 21600"/>
              <a:gd name="T23" fmla="*/ 21600 h 21600"/>
              <a:gd name="T24" fmla="*/ 15897 w 21600"/>
              <a:gd name="T25" fmla="*/ 14837 h 21600"/>
              <a:gd name="T26" fmla="*/ 15897 w 21600"/>
              <a:gd name="T27" fmla="*/ 148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1">
              <a:alpha val="83000"/>
            </a:schemeClr>
          </a:solidFill>
          <a:ln>
            <a:noFill/>
          </a:ln>
        </p:spPr>
        <p:txBody>
          <a:bodyPr lIns="91440" tIns="1645920" rIns="91440" bIns="91440" anchor="ctr" anchorCtr="0"/>
          <a:lstStyle/>
          <a:p>
            <a:pPr algn="ctr">
              <a:defRPr/>
            </a:pPr>
            <a:endParaRPr lang="en-US" sz="2800" dirty="0">
              <a:solidFill>
                <a:schemeClr val="bg1"/>
              </a:solidFill>
              <a:latin typeface="Roboto Medium" panose="02000000000000000000" pitchFamily="2" charset="0"/>
              <a:ea typeface="Roboto Medium" panose="02000000000000000000" pitchFamily="2" charset="0"/>
            </a:endParaRPr>
          </a:p>
        </p:txBody>
      </p:sp>
      <p:sp>
        <p:nvSpPr>
          <p:cNvPr id="5" name="AutoShape 2"/>
          <p:cNvSpPr>
            <a:spLocks/>
          </p:cNvSpPr>
          <p:nvPr/>
        </p:nvSpPr>
        <p:spPr bwMode="auto">
          <a:xfrm>
            <a:off x="3871710" y="5477980"/>
            <a:ext cx="3593133" cy="308372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lIns="91440" tIns="1645920" rIns="91440" bIns="91440" anchor="ctr" anchorCtr="0"/>
          <a:lstStyle/>
          <a:p>
            <a:pPr algn="ctr"/>
            <a:endParaRPr lang="en-US" sz="2800" dirty="0">
              <a:solidFill>
                <a:schemeClr val="bg1"/>
              </a:solidFill>
              <a:latin typeface="Roboto Medium" panose="02000000000000000000" pitchFamily="2" charset="0"/>
              <a:ea typeface="Roboto Medium" panose="02000000000000000000" pitchFamily="2" charset="0"/>
            </a:endParaRPr>
          </a:p>
        </p:txBody>
      </p:sp>
      <p:sp>
        <p:nvSpPr>
          <p:cNvPr id="6" name="AutoShape 3"/>
          <p:cNvSpPr>
            <a:spLocks/>
          </p:cNvSpPr>
          <p:nvPr/>
        </p:nvSpPr>
        <p:spPr bwMode="auto">
          <a:xfrm>
            <a:off x="6188858" y="6364801"/>
            <a:ext cx="3593133" cy="2196905"/>
          </a:xfrm>
          <a:custGeom>
            <a:avLst/>
            <a:gdLst>
              <a:gd name="T0" fmla="*/ 15897 w 21600"/>
              <a:gd name="T1" fmla="*/ 14837 h 21600"/>
              <a:gd name="T2" fmla="*/ 13029 w 21600"/>
              <a:gd name="T3" fmla="*/ 2244 h 21600"/>
              <a:gd name="T4" fmla="*/ 13029 w 21600"/>
              <a:gd name="T5" fmla="*/ 2294 h 21600"/>
              <a:gd name="T6" fmla="*/ 10803 w 21600"/>
              <a:gd name="T7" fmla="*/ 0 h 21600"/>
              <a:gd name="T8" fmla="*/ 8576 w 21600"/>
              <a:gd name="T9" fmla="*/ 2294 h 21600"/>
              <a:gd name="T10" fmla="*/ 8576 w 21600"/>
              <a:gd name="T11" fmla="*/ 2244 h 21600"/>
              <a:gd name="T12" fmla="*/ 5704 w 21600"/>
              <a:gd name="T13" fmla="*/ 14837 h 21600"/>
              <a:gd name="T14" fmla="*/ 0 w 21600"/>
              <a:gd name="T15" fmla="*/ 21600 h 21600"/>
              <a:gd name="T16" fmla="*/ 10782 w 21600"/>
              <a:gd name="T17" fmla="*/ 21596 h 21600"/>
              <a:gd name="T18" fmla="*/ 10800 w 21600"/>
              <a:gd name="T19" fmla="*/ 21596 h 21600"/>
              <a:gd name="T20" fmla="*/ 10816 w 21600"/>
              <a:gd name="T21" fmla="*/ 21596 h 21600"/>
              <a:gd name="T22" fmla="*/ 21600 w 21600"/>
              <a:gd name="T23" fmla="*/ 21600 h 21600"/>
              <a:gd name="T24" fmla="*/ 15897 w 21600"/>
              <a:gd name="T25" fmla="*/ 14837 h 21600"/>
              <a:gd name="T26" fmla="*/ 15897 w 21600"/>
              <a:gd name="T27" fmla="*/ 148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3"/>
          </a:solidFill>
          <a:ln>
            <a:noFill/>
          </a:ln>
        </p:spPr>
        <p:txBody>
          <a:bodyPr lIns="91440" tIns="1645920" rIns="91440" bIns="91440" anchor="ctr" anchorCtr="0"/>
          <a:lstStyle/>
          <a:p>
            <a:pPr algn="ctr">
              <a:defRPr/>
            </a:pPr>
            <a:endParaRPr lang="en-US" sz="2800" dirty="0">
              <a:solidFill>
                <a:schemeClr val="bg1"/>
              </a:solidFill>
              <a:latin typeface="Roboto Medium" panose="02000000000000000000" pitchFamily="2" charset="0"/>
              <a:ea typeface="Roboto Medium" panose="02000000000000000000" pitchFamily="2" charset="0"/>
            </a:endParaRPr>
          </a:p>
        </p:txBody>
      </p:sp>
      <p:sp>
        <p:nvSpPr>
          <p:cNvPr id="7" name="AutoShape 4"/>
          <p:cNvSpPr>
            <a:spLocks/>
          </p:cNvSpPr>
          <p:nvPr/>
        </p:nvSpPr>
        <p:spPr bwMode="auto">
          <a:xfrm>
            <a:off x="8506005" y="4563590"/>
            <a:ext cx="3593133" cy="399811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lIns="91440" tIns="1645920" rIns="91440" bIns="91440" anchor="ctr" anchorCtr="0"/>
          <a:lstStyle/>
          <a:p>
            <a:pPr algn="ctr"/>
            <a:endParaRPr lang="en-US" sz="2800" dirty="0">
              <a:solidFill>
                <a:schemeClr val="bg1"/>
              </a:solidFill>
              <a:latin typeface="Roboto Medium" panose="02000000000000000000" pitchFamily="2" charset="0"/>
              <a:ea typeface="Roboto Medium" panose="02000000000000000000" pitchFamily="2" charset="0"/>
            </a:endParaRPr>
          </a:p>
        </p:txBody>
      </p:sp>
      <p:sp>
        <p:nvSpPr>
          <p:cNvPr id="8" name="AutoShape 5"/>
          <p:cNvSpPr>
            <a:spLocks/>
          </p:cNvSpPr>
          <p:nvPr/>
        </p:nvSpPr>
        <p:spPr bwMode="auto">
          <a:xfrm>
            <a:off x="10823153" y="3624001"/>
            <a:ext cx="3593133" cy="4937706"/>
          </a:xfrm>
          <a:custGeom>
            <a:avLst/>
            <a:gdLst>
              <a:gd name="T0" fmla="*/ 15897 w 21600"/>
              <a:gd name="T1" fmla="*/ 14837 h 21600"/>
              <a:gd name="T2" fmla="*/ 13029 w 21600"/>
              <a:gd name="T3" fmla="*/ 2244 h 21600"/>
              <a:gd name="T4" fmla="*/ 13029 w 21600"/>
              <a:gd name="T5" fmla="*/ 2294 h 21600"/>
              <a:gd name="T6" fmla="*/ 10803 w 21600"/>
              <a:gd name="T7" fmla="*/ 0 h 21600"/>
              <a:gd name="T8" fmla="*/ 8576 w 21600"/>
              <a:gd name="T9" fmla="*/ 2294 h 21600"/>
              <a:gd name="T10" fmla="*/ 8576 w 21600"/>
              <a:gd name="T11" fmla="*/ 2244 h 21600"/>
              <a:gd name="T12" fmla="*/ 5704 w 21600"/>
              <a:gd name="T13" fmla="*/ 14837 h 21600"/>
              <a:gd name="T14" fmla="*/ 0 w 21600"/>
              <a:gd name="T15" fmla="*/ 21600 h 21600"/>
              <a:gd name="T16" fmla="*/ 10782 w 21600"/>
              <a:gd name="T17" fmla="*/ 21596 h 21600"/>
              <a:gd name="T18" fmla="*/ 10800 w 21600"/>
              <a:gd name="T19" fmla="*/ 21596 h 21600"/>
              <a:gd name="T20" fmla="*/ 10816 w 21600"/>
              <a:gd name="T21" fmla="*/ 21596 h 21600"/>
              <a:gd name="T22" fmla="*/ 21600 w 21600"/>
              <a:gd name="T23" fmla="*/ 21600 h 21600"/>
              <a:gd name="T24" fmla="*/ 15897 w 21600"/>
              <a:gd name="T25" fmla="*/ 14837 h 21600"/>
              <a:gd name="T26" fmla="*/ 15897 w 21600"/>
              <a:gd name="T27" fmla="*/ 148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5"/>
          </a:solidFill>
          <a:ln>
            <a:noFill/>
          </a:ln>
        </p:spPr>
        <p:txBody>
          <a:bodyPr lIns="91440" tIns="1645920" rIns="91440" bIns="91440" anchor="ctr" anchorCtr="0"/>
          <a:lstStyle/>
          <a:p>
            <a:pPr algn="ctr">
              <a:defRPr/>
            </a:pPr>
            <a:endParaRPr lang="en-US" sz="2800" dirty="0">
              <a:solidFill>
                <a:schemeClr val="bg1"/>
              </a:solidFill>
              <a:latin typeface="Roboto Medium" panose="02000000000000000000" pitchFamily="2" charset="0"/>
              <a:ea typeface="Roboto Medium" panose="02000000000000000000" pitchFamily="2" charset="0"/>
            </a:endParaRPr>
          </a:p>
        </p:txBody>
      </p:sp>
      <p:sp>
        <p:nvSpPr>
          <p:cNvPr id="9" name="AutoShape 5"/>
          <p:cNvSpPr>
            <a:spLocks/>
          </p:cNvSpPr>
          <p:nvPr/>
        </p:nvSpPr>
        <p:spPr bwMode="auto">
          <a:xfrm>
            <a:off x="13140304" y="6364800"/>
            <a:ext cx="3593133" cy="2196907"/>
          </a:xfrm>
          <a:custGeom>
            <a:avLst/>
            <a:gdLst>
              <a:gd name="T0" fmla="*/ 15897 w 21600"/>
              <a:gd name="T1" fmla="*/ 14837 h 21600"/>
              <a:gd name="T2" fmla="*/ 13029 w 21600"/>
              <a:gd name="T3" fmla="*/ 2244 h 21600"/>
              <a:gd name="T4" fmla="*/ 13029 w 21600"/>
              <a:gd name="T5" fmla="*/ 2294 h 21600"/>
              <a:gd name="T6" fmla="*/ 10803 w 21600"/>
              <a:gd name="T7" fmla="*/ 0 h 21600"/>
              <a:gd name="T8" fmla="*/ 8576 w 21600"/>
              <a:gd name="T9" fmla="*/ 2294 h 21600"/>
              <a:gd name="T10" fmla="*/ 8576 w 21600"/>
              <a:gd name="T11" fmla="*/ 2244 h 21600"/>
              <a:gd name="T12" fmla="*/ 5704 w 21600"/>
              <a:gd name="T13" fmla="*/ 14837 h 21600"/>
              <a:gd name="T14" fmla="*/ 0 w 21600"/>
              <a:gd name="T15" fmla="*/ 21600 h 21600"/>
              <a:gd name="T16" fmla="*/ 10782 w 21600"/>
              <a:gd name="T17" fmla="*/ 21596 h 21600"/>
              <a:gd name="T18" fmla="*/ 10800 w 21600"/>
              <a:gd name="T19" fmla="*/ 21596 h 21600"/>
              <a:gd name="T20" fmla="*/ 10816 w 21600"/>
              <a:gd name="T21" fmla="*/ 21596 h 21600"/>
              <a:gd name="T22" fmla="*/ 21600 w 21600"/>
              <a:gd name="T23" fmla="*/ 21600 h 21600"/>
              <a:gd name="T24" fmla="*/ 15897 w 21600"/>
              <a:gd name="T25" fmla="*/ 14837 h 21600"/>
              <a:gd name="T26" fmla="*/ 15897 w 21600"/>
              <a:gd name="T27" fmla="*/ 148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5897" y="14837"/>
                </a:moveTo>
                <a:cubicBezTo>
                  <a:pt x="14121" y="11311"/>
                  <a:pt x="13029" y="2244"/>
                  <a:pt x="13029" y="2244"/>
                </a:cubicBezTo>
                <a:cubicBezTo>
                  <a:pt x="13029" y="2244"/>
                  <a:pt x="13029" y="2295"/>
                  <a:pt x="13029" y="2294"/>
                </a:cubicBezTo>
                <a:cubicBezTo>
                  <a:pt x="12774" y="616"/>
                  <a:pt x="12045" y="17"/>
                  <a:pt x="10803" y="0"/>
                </a:cubicBezTo>
                <a:cubicBezTo>
                  <a:pt x="9553" y="17"/>
                  <a:pt x="8797" y="616"/>
                  <a:pt x="8576" y="2294"/>
                </a:cubicBezTo>
                <a:cubicBezTo>
                  <a:pt x="8576" y="2295"/>
                  <a:pt x="8576" y="2244"/>
                  <a:pt x="8576" y="2244"/>
                </a:cubicBezTo>
                <a:cubicBezTo>
                  <a:pt x="8576" y="2244"/>
                  <a:pt x="7480" y="11311"/>
                  <a:pt x="5704" y="14837"/>
                </a:cubicBezTo>
                <a:cubicBezTo>
                  <a:pt x="3078" y="20052"/>
                  <a:pt x="0" y="21600"/>
                  <a:pt x="0" y="21600"/>
                </a:cubicBezTo>
                <a:lnTo>
                  <a:pt x="10782" y="21596"/>
                </a:lnTo>
                <a:lnTo>
                  <a:pt x="10800" y="21596"/>
                </a:lnTo>
                <a:lnTo>
                  <a:pt x="10816" y="21596"/>
                </a:lnTo>
                <a:lnTo>
                  <a:pt x="21600" y="21600"/>
                </a:lnTo>
                <a:cubicBezTo>
                  <a:pt x="21600" y="21600"/>
                  <a:pt x="18524" y="20052"/>
                  <a:pt x="15897" y="14837"/>
                </a:cubicBezTo>
                <a:close/>
                <a:moveTo>
                  <a:pt x="15897" y="14837"/>
                </a:moveTo>
              </a:path>
            </a:pathLst>
          </a:custGeom>
          <a:solidFill>
            <a:schemeClr val="accent6"/>
          </a:solidFill>
          <a:ln>
            <a:noFill/>
          </a:ln>
        </p:spPr>
        <p:txBody>
          <a:bodyPr lIns="91440" tIns="1645920" rIns="91440" bIns="91440" anchor="ctr" anchorCtr="0"/>
          <a:lstStyle/>
          <a:p>
            <a:pPr algn="ctr">
              <a:defRPr/>
            </a:pPr>
            <a:endParaRPr lang="en-US" sz="2800" dirty="0">
              <a:solidFill>
                <a:schemeClr val="bg1"/>
              </a:solidFill>
              <a:latin typeface="Roboto Medium" panose="02000000000000000000" pitchFamily="2" charset="0"/>
              <a:ea typeface="Roboto Medium" panose="02000000000000000000" pitchFamily="2" charset="0"/>
            </a:endParaRPr>
          </a:p>
        </p:txBody>
      </p:sp>
      <p:cxnSp>
        <p:nvCxnSpPr>
          <p:cNvPr id="10" name="직선 연결선 17"/>
          <p:cNvCxnSpPr/>
          <p:nvPr/>
        </p:nvCxnSpPr>
        <p:spPr>
          <a:xfrm>
            <a:off x="3383277" y="8952662"/>
            <a:ext cx="116128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타원 18"/>
          <p:cNvSpPr/>
          <p:nvPr/>
        </p:nvSpPr>
        <p:spPr>
          <a:xfrm>
            <a:off x="3184690" y="8802662"/>
            <a:ext cx="332879" cy="3328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타원 18"/>
          <p:cNvSpPr/>
          <p:nvPr/>
        </p:nvSpPr>
        <p:spPr>
          <a:xfrm>
            <a:off x="5501838" y="8802662"/>
            <a:ext cx="332879" cy="332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3" name="타원 18"/>
          <p:cNvSpPr/>
          <p:nvPr/>
        </p:nvSpPr>
        <p:spPr>
          <a:xfrm>
            <a:off x="7818986" y="8802662"/>
            <a:ext cx="332879" cy="3328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4" name="타원 18"/>
          <p:cNvSpPr/>
          <p:nvPr/>
        </p:nvSpPr>
        <p:spPr>
          <a:xfrm>
            <a:off x="10136134" y="8802662"/>
            <a:ext cx="332879" cy="3328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5" name="타원 18"/>
          <p:cNvSpPr/>
          <p:nvPr/>
        </p:nvSpPr>
        <p:spPr>
          <a:xfrm>
            <a:off x="12453282" y="8802662"/>
            <a:ext cx="332879" cy="3328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6" name="타원 18"/>
          <p:cNvSpPr/>
          <p:nvPr/>
        </p:nvSpPr>
        <p:spPr>
          <a:xfrm>
            <a:off x="14770431" y="8802662"/>
            <a:ext cx="332879" cy="3328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7" name="TextBox 16"/>
          <p:cNvSpPr txBox="1"/>
          <p:nvPr/>
        </p:nvSpPr>
        <p:spPr>
          <a:xfrm>
            <a:off x="14109109" y="9280684"/>
            <a:ext cx="1774095" cy="377796"/>
          </a:xfrm>
          <a:prstGeom prst="rect">
            <a:avLst/>
          </a:prstGeom>
          <a:noFill/>
        </p:spPr>
        <p:txBody>
          <a:bodyPr wrap="square" lIns="0" rIns="0" rtlCol="0">
            <a:spAutoFit/>
          </a:bodyPr>
          <a:lstStyle/>
          <a:p>
            <a:pPr algn="ctr">
              <a:lnSpc>
                <a:spcPct val="110000"/>
              </a:lnSpc>
              <a:spcBef>
                <a:spcPts val="900"/>
              </a:spcBef>
            </a:pPr>
            <a:r>
              <a:rPr lang="en-US" sz="1800" dirty="0">
                <a:latin typeface="+mj-lt"/>
              </a:rPr>
              <a:t>Kelly blue books</a:t>
            </a:r>
            <a:endParaRPr lang="id-ID" sz="1800" dirty="0">
              <a:latin typeface="+mj-lt"/>
            </a:endParaRPr>
          </a:p>
        </p:txBody>
      </p:sp>
      <p:sp>
        <p:nvSpPr>
          <p:cNvPr id="18" name="TextBox 17"/>
          <p:cNvSpPr txBox="1"/>
          <p:nvPr/>
        </p:nvSpPr>
        <p:spPr>
          <a:xfrm>
            <a:off x="4845317" y="9318418"/>
            <a:ext cx="1645920" cy="377796"/>
          </a:xfrm>
          <a:prstGeom prst="rect">
            <a:avLst/>
          </a:prstGeom>
          <a:noFill/>
        </p:spPr>
        <p:txBody>
          <a:bodyPr wrap="square" lIns="0" rIns="0" rtlCol="0">
            <a:spAutoFit/>
          </a:bodyPr>
          <a:lstStyle/>
          <a:p>
            <a:pPr algn="ctr">
              <a:lnSpc>
                <a:spcPct val="110000"/>
              </a:lnSpc>
              <a:spcBef>
                <a:spcPts val="900"/>
              </a:spcBef>
            </a:pPr>
            <a:r>
              <a:rPr lang="en-US" sz="1800" dirty="0" err="1">
                <a:latin typeface="+mj-lt"/>
              </a:rPr>
              <a:t>CarGarus</a:t>
            </a:r>
            <a:endParaRPr lang="id-ID" sz="1800" dirty="0">
              <a:latin typeface="+mj-lt"/>
            </a:endParaRPr>
          </a:p>
        </p:txBody>
      </p:sp>
      <p:sp>
        <p:nvSpPr>
          <p:cNvPr id="19" name="TextBox 18"/>
          <p:cNvSpPr txBox="1"/>
          <p:nvPr/>
        </p:nvSpPr>
        <p:spPr>
          <a:xfrm>
            <a:off x="7119556" y="9302260"/>
            <a:ext cx="1645920" cy="377796"/>
          </a:xfrm>
          <a:prstGeom prst="rect">
            <a:avLst/>
          </a:prstGeom>
          <a:noFill/>
        </p:spPr>
        <p:txBody>
          <a:bodyPr wrap="square" lIns="0" rIns="0" rtlCol="0">
            <a:spAutoFit/>
          </a:bodyPr>
          <a:lstStyle/>
          <a:p>
            <a:pPr algn="ctr">
              <a:lnSpc>
                <a:spcPct val="110000"/>
              </a:lnSpc>
              <a:spcBef>
                <a:spcPts val="900"/>
              </a:spcBef>
            </a:pPr>
            <a:r>
              <a:rPr lang="en-US" dirty="0">
                <a:latin typeface="+mj-lt"/>
              </a:rPr>
              <a:t>Auto trader</a:t>
            </a:r>
            <a:endParaRPr lang="id-ID" dirty="0">
              <a:latin typeface="+mj-lt"/>
            </a:endParaRPr>
          </a:p>
        </p:txBody>
      </p:sp>
      <p:sp>
        <p:nvSpPr>
          <p:cNvPr id="20" name="TextBox 19"/>
          <p:cNvSpPr txBox="1"/>
          <p:nvPr/>
        </p:nvSpPr>
        <p:spPr>
          <a:xfrm>
            <a:off x="9424625" y="9185247"/>
            <a:ext cx="1645920" cy="682495"/>
          </a:xfrm>
          <a:prstGeom prst="rect">
            <a:avLst/>
          </a:prstGeom>
          <a:noFill/>
        </p:spPr>
        <p:txBody>
          <a:bodyPr wrap="square" lIns="0" rIns="0" rtlCol="0">
            <a:spAutoFit/>
          </a:bodyPr>
          <a:lstStyle/>
          <a:p>
            <a:pPr algn="ctr">
              <a:lnSpc>
                <a:spcPct val="110000"/>
              </a:lnSpc>
              <a:spcBef>
                <a:spcPts val="900"/>
              </a:spcBef>
            </a:pPr>
            <a:r>
              <a:rPr lang="en-US" sz="1800" dirty="0">
                <a:latin typeface="+mj-lt"/>
              </a:rPr>
              <a:t>Facebook </a:t>
            </a:r>
            <a:r>
              <a:rPr lang="en-US" sz="1800" dirty="0" err="1">
                <a:latin typeface="+mj-lt"/>
              </a:rPr>
              <a:t>marketshare</a:t>
            </a:r>
            <a:endParaRPr lang="id-ID" sz="1800" dirty="0">
              <a:latin typeface="+mj-lt"/>
            </a:endParaRPr>
          </a:p>
        </p:txBody>
      </p:sp>
      <p:sp>
        <p:nvSpPr>
          <p:cNvPr id="21" name="TextBox 20"/>
          <p:cNvSpPr txBox="1"/>
          <p:nvPr/>
        </p:nvSpPr>
        <p:spPr>
          <a:xfrm>
            <a:off x="11796761" y="9318418"/>
            <a:ext cx="1774096" cy="377796"/>
          </a:xfrm>
          <a:prstGeom prst="rect">
            <a:avLst/>
          </a:prstGeom>
          <a:noFill/>
        </p:spPr>
        <p:txBody>
          <a:bodyPr wrap="square" lIns="0" rIns="0" rtlCol="0">
            <a:spAutoFit/>
          </a:bodyPr>
          <a:lstStyle/>
          <a:p>
            <a:pPr algn="ctr">
              <a:lnSpc>
                <a:spcPct val="110000"/>
              </a:lnSpc>
              <a:spcBef>
                <a:spcPts val="900"/>
              </a:spcBef>
            </a:pPr>
            <a:r>
              <a:rPr lang="en-US" sz="1800" dirty="0">
                <a:latin typeface="+mj-lt"/>
              </a:rPr>
              <a:t>Yad 2</a:t>
            </a:r>
            <a:endParaRPr lang="id-ID" sz="1800" dirty="0">
              <a:latin typeface="+mj-lt"/>
            </a:endParaRPr>
          </a:p>
        </p:txBody>
      </p:sp>
      <p:sp>
        <p:nvSpPr>
          <p:cNvPr id="23" name="Freeform 22"/>
          <p:cNvSpPr>
            <a:spLocks noChangeAspect="1"/>
          </p:cNvSpPr>
          <p:nvPr/>
        </p:nvSpPr>
        <p:spPr>
          <a:xfrm>
            <a:off x="3017579" y="5868935"/>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sz="1800" dirty="0">
                <a:solidFill>
                  <a:schemeClr val="tx1"/>
                </a:solidFill>
                <a:ea typeface="Roboto Medium" panose="02000000000000000000" pitchFamily="2" charset="0"/>
              </a:rPr>
              <a:t>40%</a:t>
            </a:r>
          </a:p>
        </p:txBody>
      </p:sp>
      <p:sp>
        <p:nvSpPr>
          <p:cNvPr id="24" name="Freeform 23"/>
          <p:cNvSpPr>
            <a:spLocks noChangeAspect="1"/>
          </p:cNvSpPr>
          <p:nvPr/>
        </p:nvSpPr>
        <p:spPr>
          <a:xfrm>
            <a:off x="5321842" y="4405911"/>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dirty="0">
                <a:solidFill>
                  <a:schemeClr val="tx1"/>
                </a:solidFill>
                <a:ea typeface="Roboto Medium" panose="02000000000000000000" pitchFamily="2" charset="0"/>
              </a:rPr>
              <a:t>70</a:t>
            </a:r>
            <a:r>
              <a:rPr lang="en-US" sz="1800" dirty="0">
                <a:solidFill>
                  <a:schemeClr val="tx1"/>
                </a:solidFill>
                <a:ea typeface="Roboto Medium" panose="02000000000000000000" pitchFamily="2" charset="0"/>
              </a:rPr>
              <a:t>%</a:t>
            </a:r>
          </a:p>
        </p:txBody>
      </p:sp>
      <p:sp>
        <p:nvSpPr>
          <p:cNvPr id="25" name="Freeform 24"/>
          <p:cNvSpPr>
            <a:spLocks noChangeAspect="1"/>
          </p:cNvSpPr>
          <p:nvPr/>
        </p:nvSpPr>
        <p:spPr>
          <a:xfrm>
            <a:off x="7626105" y="5320301"/>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dirty="0">
                <a:solidFill>
                  <a:schemeClr val="tx1"/>
                </a:solidFill>
                <a:ea typeface="Roboto Medium" panose="02000000000000000000" pitchFamily="2" charset="0"/>
              </a:rPr>
              <a:t>50</a:t>
            </a:r>
            <a:r>
              <a:rPr lang="en-US" sz="1800" dirty="0">
                <a:solidFill>
                  <a:schemeClr val="tx1"/>
                </a:solidFill>
                <a:ea typeface="Roboto Medium" panose="02000000000000000000" pitchFamily="2" charset="0"/>
              </a:rPr>
              <a:t>%</a:t>
            </a:r>
          </a:p>
        </p:txBody>
      </p:sp>
      <p:sp>
        <p:nvSpPr>
          <p:cNvPr id="26" name="Freeform 25"/>
          <p:cNvSpPr>
            <a:spLocks noChangeAspect="1"/>
          </p:cNvSpPr>
          <p:nvPr/>
        </p:nvSpPr>
        <p:spPr>
          <a:xfrm>
            <a:off x="9930368" y="3557761"/>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dirty="0">
                <a:solidFill>
                  <a:schemeClr val="tx1"/>
                </a:solidFill>
                <a:ea typeface="Roboto Medium" panose="02000000000000000000" pitchFamily="2" charset="0"/>
              </a:rPr>
              <a:t>80</a:t>
            </a:r>
            <a:r>
              <a:rPr lang="en-US" sz="1800" dirty="0">
                <a:solidFill>
                  <a:schemeClr val="tx1"/>
                </a:solidFill>
                <a:ea typeface="Roboto Medium" panose="02000000000000000000" pitchFamily="2" charset="0"/>
              </a:rPr>
              <a:t>%</a:t>
            </a:r>
          </a:p>
        </p:txBody>
      </p:sp>
      <p:sp>
        <p:nvSpPr>
          <p:cNvPr id="27" name="Freeform 26"/>
          <p:cNvSpPr>
            <a:spLocks noChangeAspect="1"/>
          </p:cNvSpPr>
          <p:nvPr/>
        </p:nvSpPr>
        <p:spPr>
          <a:xfrm>
            <a:off x="12234631" y="2577131"/>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dirty="0">
                <a:solidFill>
                  <a:schemeClr val="tx1"/>
                </a:solidFill>
                <a:ea typeface="Roboto Medium" panose="02000000000000000000" pitchFamily="2" charset="0"/>
              </a:rPr>
              <a:t>90</a:t>
            </a:r>
            <a:r>
              <a:rPr lang="en-US" sz="1800" dirty="0">
                <a:solidFill>
                  <a:schemeClr val="tx1"/>
                </a:solidFill>
                <a:ea typeface="Roboto Medium" panose="02000000000000000000" pitchFamily="2" charset="0"/>
              </a:rPr>
              <a:t>%</a:t>
            </a:r>
          </a:p>
        </p:txBody>
      </p:sp>
      <p:sp>
        <p:nvSpPr>
          <p:cNvPr id="28" name="Freeform 27"/>
          <p:cNvSpPr>
            <a:spLocks noChangeAspect="1"/>
          </p:cNvSpPr>
          <p:nvPr/>
        </p:nvSpPr>
        <p:spPr>
          <a:xfrm>
            <a:off x="14538893" y="5320301"/>
            <a:ext cx="731520" cy="889191"/>
          </a:xfrm>
          <a:custGeom>
            <a:avLst/>
            <a:gdLst>
              <a:gd name="connsiteX0" fmla="*/ 1075601 w 2151202"/>
              <a:gd name="connsiteY0" fmla="*/ 0 h 2614869"/>
              <a:gd name="connsiteX1" fmla="*/ 2151202 w 2151202"/>
              <a:gd name="connsiteY1" fmla="*/ 1075601 h 2614869"/>
              <a:gd name="connsiteX2" fmla="*/ 1395452 w 2151202"/>
              <a:gd name="connsiteY2" fmla="*/ 2102845 h 2614869"/>
              <a:gd name="connsiteX3" fmla="*/ 1321350 w 2151202"/>
              <a:gd name="connsiteY3" fmla="*/ 2121899 h 2614869"/>
              <a:gd name="connsiteX4" fmla="*/ 1075599 w 2151202"/>
              <a:gd name="connsiteY4" fmla="*/ 2614869 h 2614869"/>
              <a:gd name="connsiteX5" fmla="*/ 829848 w 2151202"/>
              <a:gd name="connsiteY5" fmla="*/ 2121898 h 2614869"/>
              <a:gd name="connsiteX6" fmla="*/ 755750 w 2151202"/>
              <a:gd name="connsiteY6" fmla="*/ 2102845 h 2614869"/>
              <a:gd name="connsiteX7" fmla="*/ 0 w 2151202"/>
              <a:gd name="connsiteY7" fmla="*/ 1075601 h 2614869"/>
              <a:gd name="connsiteX8" fmla="*/ 1075601 w 2151202"/>
              <a:gd name="connsiteY8" fmla="*/ 0 h 26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1202" h="2614869">
                <a:moveTo>
                  <a:pt x="1075601" y="0"/>
                </a:moveTo>
                <a:cubicBezTo>
                  <a:pt x="1669639" y="0"/>
                  <a:pt x="2151202" y="481563"/>
                  <a:pt x="2151202" y="1075601"/>
                </a:cubicBezTo>
                <a:cubicBezTo>
                  <a:pt x="2151202" y="1558257"/>
                  <a:pt x="1833295" y="1966662"/>
                  <a:pt x="1395452" y="2102845"/>
                </a:cubicBezTo>
                <a:lnTo>
                  <a:pt x="1321350" y="2121899"/>
                </a:lnTo>
                <a:lnTo>
                  <a:pt x="1075599" y="2614869"/>
                </a:lnTo>
                <a:lnTo>
                  <a:pt x="829848" y="2121898"/>
                </a:lnTo>
                <a:lnTo>
                  <a:pt x="755750" y="2102845"/>
                </a:lnTo>
                <a:cubicBezTo>
                  <a:pt x="317907" y="1966662"/>
                  <a:pt x="0" y="1558257"/>
                  <a:pt x="0" y="1075601"/>
                </a:cubicBezTo>
                <a:cubicBezTo>
                  <a:pt x="0" y="481563"/>
                  <a:pt x="481563" y="0"/>
                  <a:pt x="1075601" y="0"/>
                </a:cubicBezTo>
                <a:close/>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bIns="182880" rtlCol="0" anchor="ctr">
            <a:noAutofit/>
          </a:bodyPr>
          <a:lstStyle/>
          <a:p>
            <a:pPr algn="ctr"/>
            <a:r>
              <a:rPr lang="en-US" sz="1800" dirty="0">
                <a:solidFill>
                  <a:schemeClr val="tx1"/>
                </a:solidFill>
                <a:ea typeface="Roboto Medium" panose="02000000000000000000" pitchFamily="2" charset="0"/>
              </a:rPr>
              <a:t>60%</a:t>
            </a:r>
          </a:p>
        </p:txBody>
      </p:sp>
      <p:sp>
        <p:nvSpPr>
          <p:cNvPr id="29" name="Rectangle 28">
            <a:extLst>
              <a:ext uri="{FF2B5EF4-FFF2-40B4-BE49-F238E27FC236}">
                <a16:creationId xmlns:a16="http://schemas.microsoft.com/office/drawing/2014/main" id="{87C13B5F-E270-4717-B97F-659AED4E1F57}"/>
              </a:ext>
            </a:extLst>
          </p:cNvPr>
          <p:cNvSpPr/>
          <p:nvPr/>
        </p:nvSpPr>
        <p:spPr>
          <a:xfrm>
            <a:off x="2547271" y="9280684"/>
            <a:ext cx="1489511" cy="377796"/>
          </a:xfrm>
          <a:prstGeom prst="rect">
            <a:avLst/>
          </a:prstGeom>
        </p:spPr>
        <p:txBody>
          <a:bodyPr wrap="none">
            <a:spAutoFit/>
          </a:bodyPr>
          <a:lstStyle/>
          <a:p>
            <a:pPr lvl="0" algn="ctr">
              <a:lnSpc>
                <a:spcPct val="110000"/>
              </a:lnSpc>
              <a:spcBef>
                <a:spcPts val="900"/>
              </a:spcBef>
            </a:pPr>
            <a:r>
              <a:rPr lang="en-US" dirty="0" err="1">
                <a:solidFill>
                  <a:srgbClr val="262626"/>
                </a:solidFill>
                <a:latin typeface="Roboto Black"/>
              </a:rPr>
              <a:t>Ebay</a:t>
            </a:r>
            <a:r>
              <a:rPr lang="en-US" dirty="0">
                <a:solidFill>
                  <a:srgbClr val="262626"/>
                </a:solidFill>
                <a:latin typeface="Roboto Black"/>
              </a:rPr>
              <a:t> motors</a:t>
            </a:r>
            <a:endParaRPr lang="id-ID" dirty="0">
              <a:solidFill>
                <a:srgbClr val="262626"/>
              </a:solidFill>
              <a:latin typeface="Roboto Black"/>
            </a:endParaRPr>
          </a:p>
        </p:txBody>
      </p:sp>
    </p:spTree>
    <p:extLst>
      <p:ext uri="{BB962C8B-B14F-4D97-AF65-F5344CB8AC3E}">
        <p14:creationId xmlns:p14="http://schemas.microsoft.com/office/powerpoint/2010/main" val="28315854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750" fill="hold"/>
                                        <p:tgtEl>
                                          <p:spTgt spid="11"/>
                                        </p:tgtEl>
                                        <p:attrNameLst>
                                          <p:attrName>ppt_w</p:attrName>
                                        </p:attrNameLst>
                                      </p:cBhvr>
                                      <p:tavLst>
                                        <p:tav tm="0">
                                          <p:val>
                                            <p:fltVal val="0"/>
                                          </p:val>
                                        </p:tav>
                                        <p:tav tm="100000">
                                          <p:val>
                                            <p:strVal val="#ppt_w"/>
                                          </p:val>
                                        </p:tav>
                                      </p:tavLst>
                                    </p:anim>
                                    <p:anim calcmode="lin" valueType="num">
                                      <p:cBhvr>
                                        <p:cTn id="12" dur="750" fill="hold"/>
                                        <p:tgtEl>
                                          <p:spTgt spid="11"/>
                                        </p:tgtEl>
                                        <p:attrNameLst>
                                          <p:attrName>ppt_h</p:attrName>
                                        </p:attrNameLst>
                                      </p:cBhvr>
                                      <p:tavLst>
                                        <p:tav tm="0">
                                          <p:val>
                                            <p:fltVal val="0"/>
                                          </p:val>
                                        </p:tav>
                                        <p:tav tm="100000">
                                          <p:val>
                                            <p:strVal val="#ppt_h"/>
                                          </p:val>
                                        </p:tav>
                                      </p:tavLst>
                                    </p:anim>
                                    <p:animEffect transition="in" filter="fade">
                                      <p:cBhvr>
                                        <p:cTn id="13" dur="750"/>
                                        <p:tgtEl>
                                          <p:spTgt spid="1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750" fill="hold"/>
                                        <p:tgtEl>
                                          <p:spTgt spid="12"/>
                                        </p:tgtEl>
                                        <p:attrNameLst>
                                          <p:attrName>ppt_w</p:attrName>
                                        </p:attrNameLst>
                                      </p:cBhvr>
                                      <p:tavLst>
                                        <p:tav tm="0">
                                          <p:val>
                                            <p:fltVal val="0"/>
                                          </p:val>
                                        </p:tav>
                                        <p:tav tm="100000">
                                          <p:val>
                                            <p:strVal val="#ppt_w"/>
                                          </p:val>
                                        </p:tav>
                                      </p:tavLst>
                                    </p:anim>
                                    <p:anim calcmode="lin" valueType="num">
                                      <p:cBhvr>
                                        <p:cTn id="17" dur="750" fill="hold"/>
                                        <p:tgtEl>
                                          <p:spTgt spid="12"/>
                                        </p:tgtEl>
                                        <p:attrNameLst>
                                          <p:attrName>ppt_h</p:attrName>
                                        </p:attrNameLst>
                                      </p:cBhvr>
                                      <p:tavLst>
                                        <p:tav tm="0">
                                          <p:val>
                                            <p:fltVal val="0"/>
                                          </p:val>
                                        </p:tav>
                                        <p:tav tm="100000">
                                          <p:val>
                                            <p:strVal val="#ppt_h"/>
                                          </p:val>
                                        </p:tav>
                                      </p:tavLst>
                                    </p:anim>
                                    <p:animEffect transition="in" filter="fade">
                                      <p:cBhvr>
                                        <p:cTn id="18" dur="750"/>
                                        <p:tgtEl>
                                          <p:spTgt spid="1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fltVal val="0"/>
                                          </p:val>
                                        </p:tav>
                                        <p:tav tm="100000">
                                          <p:val>
                                            <p:strVal val="#ppt_w"/>
                                          </p:val>
                                        </p:tav>
                                      </p:tavLst>
                                    </p:anim>
                                    <p:anim calcmode="lin" valueType="num">
                                      <p:cBhvr>
                                        <p:cTn id="22" dur="750" fill="hold"/>
                                        <p:tgtEl>
                                          <p:spTgt spid="13"/>
                                        </p:tgtEl>
                                        <p:attrNameLst>
                                          <p:attrName>ppt_h</p:attrName>
                                        </p:attrNameLst>
                                      </p:cBhvr>
                                      <p:tavLst>
                                        <p:tav tm="0">
                                          <p:val>
                                            <p:fltVal val="0"/>
                                          </p:val>
                                        </p:tav>
                                        <p:tav tm="100000">
                                          <p:val>
                                            <p:strVal val="#ppt_h"/>
                                          </p:val>
                                        </p:tav>
                                      </p:tavLst>
                                    </p:anim>
                                    <p:animEffect transition="in" filter="fade">
                                      <p:cBhvr>
                                        <p:cTn id="23" dur="75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750" fill="hold"/>
                                        <p:tgtEl>
                                          <p:spTgt spid="14"/>
                                        </p:tgtEl>
                                        <p:attrNameLst>
                                          <p:attrName>ppt_w</p:attrName>
                                        </p:attrNameLst>
                                      </p:cBhvr>
                                      <p:tavLst>
                                        <p:tav tm="0">
                                          <p:val>
                                            <p:fltVal val="0"/>
                                          </p:val>
                                        </p:tav>
                                        <p:tav tm="100000">
                                          <p:val>
                                            <p:strVal val="#ppt_w"/>
                                          </p:val>
                                        </p:tav>
                                      </p:tavLst>
                                    </p:anim>
                                    <p:anim calcmode="lin" valueType="num">
                                      <p:cBhvr>
                                        <p:cTn id="27" dur="750" fill="hold"/>
                                        <p:tgtEl>
                                          <p:spTgt spid="14"/>
                                        </p:tgtEl>
                                        <p:attrNameLst>
                                          <p:attrName>ppt_h</p:attrName>
                                        </p:attrNameLst>
                                      </p:cBhvr>
                                      <p:tavLst>
                                        <p:tav tm="0">
                                          <p:val>
                                            <p:fltVal val="0"/>
                                          </p:val>
                                        </p:tav>
                                        <p:tav tm="100000">
                                          <p:val>
                                            <p:strVal val="#ppt_h"/>
                                          </p:val>
                                        </p:tav>
                                      </p:tavLst>
                                    </p:anim>
                                    <p:animEffect transition="in" filter="fade">
                                      <p:cBhvr>
                                        <p:cTn id="28" dur="75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750" fill="hold"/>
                                        <p:tgtEl>
                                          <p:spTgt spid="15"/>
                                        </p:tgtEl>
                                        <p:attrNameLst>
                                          <p:attrName>ppt_w</p:attrName>
                                        </p:attrNameLst>
                                      </p:cBhvr>
                                      <p:tavLst>
                                        <p:tav tm="0">
                                          <p:val>
                                            <p:fltVal val="0"/>
                                          </p:val>
                                        </p:tav>
                                        <p:tav tm="100000">
                                          <p:val>
                                            <p:strVal val="#ppt_w"/>
                                          </p:val>
                                        </p:tav>
                                      </p:tavLst>
                                    </p:anim>
                                    <p:anim calcmode="lin" valueType="num">
                                      <p:cBhvr>
                                        <p:cTn id="32" dur="750" fill="hold"/>
                                        <p:tgtEl>
                                          <p:spTgt spid="15"/>
                                        </p:tgtEl>
                                        <p:attrNameLst>
                                          <p:attrName>ppt_h</p:attrName>
                                        </p:attrNameLst>
                                      </p:cBhvr>
                                      <p:tavLst>
                                        <p:tav tm="0">
                                          <p:val>
                                            <p:fltVal val="0"/>
                                          </p:val>
                                        </p:tav>
                                        <p:tav tm="100000">
                                          <p:val>
                                            <p:strVal val="#ppt_h"/>
                                          </p:val>
                                        </p:tav>
                                      </p:tavLst>
                                    </p:anim>
                                    <p:animEffect transition="in" filter="fade">
                                      <p:cBhvr>
                                        <p:cTn id="33" dur="75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750" fill="hold"/>
                                        <p:tgtEl>
                                          <p:spTgt spid="16"/>
                                        </p:tgtEl>
                                        <p:attrNameLst>
                                          <p:attrName>ppt_w</p:attrName>
                                        </p:attrNameLst>
                                      </p:cBhvr>
                                      <p:tavLst>
                                        <p:tav tm="0">
                                          <p:val>
                                            <p:fltVal val="0"/>
                                          </p:val>
                                        </p:tav>
                                        <p:tav tm="100000">
                                          <p:val>
                                            <p:strVal val="#ppt_w"/>
                                          </p:val>
                                        </p:tav>
                                      </p:tavLst>
                                    </p:anim>
                                    <p:anim calcmode="lin" valueType="num">
                                      <p:cBhvr>
                                        <p:cTn id="37" dur="750" fill="hold"/>
                                        <p:tgtEl>
                                          <p:spTgt spid="16"/>
                                        </p:tgtEl>
                                        <p:attrNameLst>
                                          <p:attrName>ppt_h</p:attrName>
                                        </p:attrNameLst>
                                      </p:cBhvr>
                                      <p:tavLst>
                                        <p:tav tm="0">
                                          <p:val>
                                            <p:fltVal val="0"/>
                                          </p:val>
                                        </p:tav>
                                        <p:tav tm="100000">
                                          <p:val>
                                            <p:strVal val="#ppt_h"/>
                                          </p:val>
                                        </p:tav>
                                      </p:tavLst>
                                    </p:anim>
                                    <p:animEffect transition="in" filter="fade">
                                      <p:cBhvr>
                                        <p:cTn id="38" dur="750"/>
                                        <p:tgtEl>
                                          <p:spTgt spid="16"/>
                                        </p:tgtEl>
                                      </p:cBhvr>
                                    </p:animEffect>
                                  </p:childTnLst>
                                </p:cTn>
                              </p:par>
                            </p:childTnLst>
                          </p:cTn>
                        </p:par>
                        <p:par>
                          <p:cTn id="39" fill="hold">
                            <p:stCondLst>
                              <p:cond delay="1500"/>
                            </p:stCondLst>
                            <p:childTnLst>
                              <p:par>
                                <p:cTn id="40" presetID="1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750"/>
                                        <p:tgtEl>
                                          <p:spTgt spid="17"/>
                                        </p:tgtEl>
                                        <p:attrNameLst>
                                          <p:attrName>ppt_y</p:attrName>
                                        </p:attrNameLst>
                                      </p:cBhvr>
                                      <p:tavLst>
                                        <p:tav tm="0">
                                          <p:val>
                                            <p:strVal val="#ppt_y-#ppt_h*1.125000"/>
                                          </p:val>
                                        </p:tav>
                                        <p:tav tm="100000">
                                          <p:val>
                                            <p:strVal val="#ppt_y"/>
                                          </p:val>
                                        </p:tav>
                                      </p:tavLst>
                                    </p:anim>
                                    <p:animEffect transition="in" filter="wipe(down)">
                                      <p:cBhvr>
                                        <p:cTn id="43" dur="750"/>
                                        <p:tgtEl>
                                          <p:spTgt spid="17"/>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750"/>
                                        <p:tgtEl>
                                          <p:spTgt spid="18"/>
                                        </p:tgtEl>
                                        <p:attrNameLst>
                                          <p:attrName>ppt_y</p:attrName>
                                        </p:attrNameLst>
                                      </p:cBhvr>
                                      <p:tavLst>
                                        <p:tav tm="0">
                                          <p:val>
                                            <p:strVal val="#ppt_y-#ppt_h*1.125000"/>
                                          </p:val>
                                        </p:tav>
                                        <p:tav tm="100000">
                                          <p:val>
                                            <p:strVal val="#ppt_y"/>
                                          </p:val>
                                        </p:tav>
                                      </p:tavLst>
                                    </p:anim>
                                    <p:animEffect transition="in" filter="wipe(down)">
                                      <p:cBhvr>
                                        <p:cTn id="47" dur="750"/>
                                        <p:tgtEl>
                                          <p:spTgt spid="18"/>
                                        </p:tgtEl>
                                      </p:cBhvr>
                                    </p:animEffect>
                                  </p:childTnLst>
                                </p:cTn>
                              </p:par>
                              <p:par>
                                <p:cTn id="48" presetID="1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p:tgtEl>
                                          <p:spTgt spid="19"/>
                                        </p:tgtEl>
                                        <p:attrNameLst>
                                          <p:attrName>ppt_y</p:attrName>
                                        </p:attrNameLst>
                                      </p:cBhvr>
                                      <p:tavLst>
                                        <p:tav tm="0">
                                          <p:val>
                                            <p:strVal val="#ppt_y-#ppt_h*1.125000"/>
                                          </p:val>
                                        </p:tav>
                                        <p:tav tm="100000">
                                          <p:val>
                                            <p:strVal val="#ppt_y"/>
                                          </p:val>
                                        </p:tav>
                                      </p:tavLst>
                                    </p:anim>
                                    <p:animEffect transition="in" filter="wipe(down)">
                                      <p:cBhvr>
                                        <p:cTn id="51" dur="750"/>
                                        <p:tgtEl>
                                          <p:spTgt spid="19"/>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p:tgtEl>
                                          <p:spTgt spid="20"/>
                                        </p:tgtEl>
                                        <p:attrNameLst>
                                          <p:attrName>ppt_y</p:attrName>
                                        </p:attrNameLst>
                                      </p:cBhvr>
                                      <p:tavLst>
                                        <p:tav tm="0">
                                          <p:val>
                                            <p:strVal val="#ppt_y-#ppt_h*1.125000"/>
                                          </p:val>
                                        </p:tav>
                                        <p:tav tm="100000">
                                          <p:val>
                                            <p:strVal val="#ppt_y"/>
                                          </p:val>
                                        </p:tav>
                                      </p:tavLst>
                                    </p:anim>
                                    <p:animEffect transition="in" filter="wipe(down)">
                                      <p:cBhvr>
                                        <p:cTn id="55" dur="750"/>
                                        <p:tgtEl>
                                          <p:spTgt spid="20"/>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750"/>
                                        <p:tgtEl>
                                          <p:spTgt spid="21"/>
                                        </p:tgtEl>
                                        <p:attrNameLst>
                                          <p:attrName>ppt_y</p:attrName>
                                        </p:attrNameLst>
                                      </p:cBhvr>
                                      <p:tavLst>
                                        <p:tav tm="0">
                                          <p:val>
                                            <p:strVal val="#ppt_y-#ppt_h*1.125000"/>
                                          </p:val>
                                        </p:tav>
                                        <p:tav tm="100000">
                                          <p:val>
                                            <p:strVal val="#ppt_y"/>
                                          </p:val>
                                        </p:tav>
                                      </p:tavLst>
                                    </p:anim>
                                    <p:animEffect transition="in" filter="wipe(down)">
                                      <p:cBhvr>
                                        <p:cTn id="59" dur="750"/>
                                        <p:tgtEl>
                                          <p:spTgt spid="21"/>
                                        </p:tgtEl>
                                      </p:cBhvr>
                                    </p:animEffect>
                                  </p:childTnLst>
                                </p:cTn>
                              </p:par>
                            </p:childTnLst>
                          </p:cTn>
                        </p:par>
                        <p:par>
                          <p:cTn id="60" fill="hold">
                            <p:stCondLst>
                              <p:cond delay="2250"/>
                            </p:stCondLst>
                            <p:childTnLst>
                              <p:par>
                                <p:cTn id="61" presetID="22" presetClass="entr" presetSubtype="4"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750"/>
                                        <p:tgtEl>
                                          <p:spTgt spid="4"/>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750"/>
                                        <p:tgtEl>
                                          <p:spTgt spid="23"/>
                                        </p:tgtEl>
                                        <p:attrNameLst>
                                          <p:attrName>ppt_y</p:attrName>
                                        </p:attrNameLst>
                                      </p:cBhvr>
                                      <p:tavLst>
                                        <p:tav tm="0">
                                          <p:val>
                                            <p:strVal val="#ppt_y+#ppt_h*1.125000"/>
                                          </p:val>
                                        </p:tav>
                                        <p:tav tm="100000">
                                          <p:val>
                                            <p:strVal val="#ppt_y"/>
                                          </p:val>
                                        </p:tav>
                                      </p:tavLst>
                                    </p:anim>
                                    <p:animEffect transition="in" filter="wipe(up)">
                                      <p:cBhvr>
                                        <p:cTn id="67" dur="750"/>
                                        <p:tgtEl>
                                          <p:spTgt spid="23"/>
                                        </p:tgtEl>
                                      </p:cBhvr>
                                    </p:animEffect>
                                  </p:childTnLst>
                                </p:cTn>
                              </p:par>
                            </p:childTnLst>
                          </p:cTn>
                        </p:par>
                        <p:par>
                          <p:cTn id="68" fill="hold">
                            <p:stCondLst>
                              <p:cond delay="3000"/>
                            </p:stCondLst>
                            <p:childTnLst>
                              <p:par>
                                <p:cTn id="69" presetID="22" presetClass="entr" presetSubtype="4"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750"/>
                                        <p:tgtEl>
                                          <p:spTgt spid="5"/>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750"/>
                                        <p:tgtEl>
                                          <p:spTgt spid="24"/>
                                        </p:tgtEl>
                                        <p:attrNameLst>
                                          <p:attrName>ppt_y</p:attrName>
                                        </p:attrNameLst>
                                      </p:cBhvr>
                                      <p:tavLst>
                                        <p:tav tm="0">
                                          <p:val>
                                            <p:strVal val="#ppt_y+#ppt_h*1.125000"/>
                                          </p:val>
                                        </p:tav>
                                        <p:tav tm="100000">
                                          <p:val>
                                            <p:strVal val="#ppt_y"/>
                                          </p:val>
                                        </p:tav>
                                      </p:tavLst>
                                    </p:anim>
                                    <p:animEffect transition="in" filter="wipe(up)">
                                      <p:cBhvr>
                                        <p:cTn id="75" dur="750"/>
                                        <p:tgtEl>
                                          <p:spTgt spid="24"/>
                                        </p:tgtEl>
                                      </p:cBhvr>
                                    </p:animEffect>
                                  </p:childTnLst>
                                </p:cTn>
                              </p:par>
                            </p:childTnLst>
                          </p:cTn>
                        </p:par>
                        <p:par>
                          <p:cTn id="76" fill="hold">
                            <p:stCondLst>
                              <p:cond delay="3750"/>
                            </p:stCondLst>
                            <p:childTnLst>
                              <p:par>
                                <p:cTn id="77" presetID="22" presetClass="entr" presetSubtype="4"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down)">
                                      <p:cBhvr>
                                        <p:cTn id="79" dur="750"/>
                                        <p:tgtEl>
                                          <p:spTgt spid="6"/>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750"/>
                                        <p:tgtEl>
                                          <p:spTgt spid="25"/>
                                        </p:tgtEl>
                                        <p:attrNameLst>
                                          <p:attrName>ppt_y</p:attrName>
                                        </p:attrNameLst>
                                      </p:cBhvr>
                                      <p:tavLst>
                                        <p:tav tm="0">
                                          <p:val>
                                            <p:strVal val="#ppt_y+#ppt_h*1.125000"/>
                                          </p:val>
                                        </p:tav>
                                        <p:tav tm="100000">
                                          <p:val>
                                            <p:strVal val="#ppt_y"/>
                                          </p:val>
                                        </p:tav>
                                      </p:tavLst>
                                    </p:anim>
                                    <p:animEffect transition="in" filter="wipe(up)">
                                      <p:cBhvr>
                                        <p:cTn id="83" dur="750"/>
                                        <p:tgtEl>
                                          <p:spTgt spid="25"/>
                                        </p:tgtEl>
                                      </p:cBhvr>
                                    </p:animEffect>
                                  </p:childTnLst>
                                </p:cTn>
                              </p:par>
                            </p:childTnLst>
                          </p:cTn>
                        </p:par>
                        <p:par>
                          <p:cTn id="84" fill="hold">
                            <p:stCondLst>
                              <p:cond delay="4500"/>
                            </p:stCondLst>
                            <p:childTnLst>
                              <p:par>
                                <p:cTn id="85" presetID="22" presetClass="entr" presetSubtype="4" fill="hold" grpId="0" nodeType="after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750"/>
                                        <p:tgtEl>
                                          <p:spTgt spid="7"/>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additive="base">
                                        <p:cTn id="90" dur="750"/>
                                        <p:tgtEl>
                                          <p:spTgt spid="26"/>
                                        </p:tgtEl>
                                        <p:attrNameLst>
                                          <p:attrName>ppt_y</p:attrName>
                                        </p:attrNameLst>
                                      </p:cBhvr>
                                      <p:tavLst>
                                        <p:tav tm="0">
                                          <p:val>
                                            <p:strVal val="#ppt_y+#ppt_h*1.125000"/>
                                          </p:val>
                                        </p:tav>
                                        <p:tav tm="100000">
                                          <p:val>
                                            <p:strVal val="#ppt_y"/>
                                          </p:val>
                                        </p:tav>
                                      </p:tavLst>
                                    </p:anim>
                                    <p:animEffect transition="in" filter="wipe(up)">
                                      <p:cBhvr>
                                        <p:cTn id="91" dur="750"/>
                                        <p:tgtEl>
                                          <p:spTgt spid="26"/>
                                        </p:tgtEl>
                                      </p:cBhvr>
                                    </p:animEffect>
                                  </p:childTnLst>
                                </p:cTn>
                              </p:par>
                            </p:childTnLst>
                          </p:cTn>
                        </p:par>
                        <p:par>
                          <p:cTn id="92" fill="hold">
                            <p:stCondLst>
                              <p:cond delay="5250"/>
                            </p:stCondLst>
                            <p:childTnLst>
                              <p:par>
                                <p:cTn id="93" presetID="22" presetClass="entr" presetSubtype="4" fill="hold" grpId="0" nodeType="after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down)">
                                      <p:cBhvr>
                                        <p:cTn id="95" dur="750"/>
                                        <p:tgtEl>
                                          <p:spTgt spid="8"/>
                                        </p:tgtEl>
                                      </p:cBhvr>
                                    </p:animEffect>
                                  </p:childTnLst>
                                </p:cTn>
                              </p:par>
                              <p:par>
                                <p:cTn id="96" presetID="12" presetClass="entr" presetSubtype="4"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750"/>
                                        <p:tgtEl>
                                          <p:spTgt spid="27"/>
                                        </p:tgtEl>
                                        <p:attrNameLst>
                                          <p:attrName>ppt_y</p:attrName>
                                        </p:attrNameLst>
                                      </p:cBhvr>
                                      <p:tavLst>
                                        <p:tav tm="0">
                                          <p:val>
                                            <p:strVal val="#ppt_y+#ppt_h*1.125000"/>
                                          </p:val>
                                        </p:tav>
                                        <p:tav tm="100000">
                                          <p:val>
                                            <p:strVal val="#ppt_y"/>
                                          </p:val>
                                        </p:tav>
                                      </p:tavLst>
                                    </p:anim>
                                    <p:animEffect transition="in" filter="wipe(up)">
                                      <p:cBhvr>
                                        <p:cTn id="99" dur="750"/>
                                        <p:tgtEl>
                                          <p:spTgt spid="27"/>
                                        </p:tgtEl>
                                      </p:cBhvr>
                                    </p:animEffect>
                                  </p:childTnLst>
                                </p:cTn>
                              </p:par>
                            </p:childTnLst>
                          </p:cTn>
                        </p:par>
                        <p:par>
                          <p:cTn id="100" fill="hold">
                            <p:stCondLst>
                              <p:cond delay="6000"/>
                            </p:stCondLst>
                            <p:childTnLst>
                              <p:par>
                                <p:cTn id="101" presetID="22" presetClass="entr" presetSubtype="4" fill="hold" grpId="0" nodeType="after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wipe(down)">
                                      <p:cBhvr>
                                        <p:cTn id="103" dur="750"/>
                                        <p:tgtEl>
                                          <p:spTgt spid="9"/>
                                        </p:tgtEl>
                                      </p:cBhvr>
                                    </p:animEffect>
                                  </p:childTnLst>
                                </p:cTn>
                              </p:par>
                              <p:par>
                                <p:cTn id="104" presetID="12" presetClass="entr" presetSubtype="4"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additive="base">
                                        <p:cTn id="106" dur="750"/>
                                        <p:tgtEl>
                                          <p:spTgt spid="28"/>
                                        </p:tgtEl>
                                        <p:attrNameLst>
                                          <p:attrName>ppt_y</p:attrName>
                                        </p:attrNameLst>
                                      </p:cBhvr>
                                      <p:tavLst>
                                        <p:tav tm="0">
                                          <p:val>
                                            <p:strVal val="#ppt_y+#ppt_h*1.125000"/>
                                          </p:val>
                                        </p:tav>
                                        <p:tav tm="100000">
                                          <p:val>
                                            <p:strVal val="#ppt_y"/>
                                          </p:val>
                                        </p:tav>
                                      </p:tavLst>
                                    </p:anim>
                                    <p:animEffect transition="in" filter="wipe(up)">
                                      <p:cBhvr>
                                        <p:cTn id="10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Area Competitors</a:t>
            </a:r>
          </a:p>
        </p:txBody>
      </p:sp>
      <p:sp>
        <p:nvSpPr>
          <p:cNvPr id="3" name="Freeform 2"/>
          <p:cNvSpPr/>
          <p:nvPr/>
        </p:nvSpPr>
        <p:spPr bwMode="auto">
          <a:xfrm>
            <a:off x="2956352" y="3658354"/>
            <a:ext cx="4744361" cy="474435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5"/>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594707" tIns="594699" rIns="594707" bIns="594699" spcCol="1270" anchor="ctr"/>
          <a:lstStyle/>
          <a:p>
            <a:pPr algn="ctr" defTabSz="2311400" eaLnBrk="1" fontAlgn="auto" hangingPunct="1">
              <a:lnSpc>
                <a:spcPct val="90000"/>
              </a:lnSpc>
              <a:spcAft>
                <a:spcPct val="35000"/>
              </a:spcAft>
              <a:defRPr/>
            </a:pPr>
            <a:endParaRPr lang="id-ID" sz="5200">
              <a:solidFill>
                <a:schemeClr val="bg2">
                  <a:lumMod val="75000"/>
                </a:schemeClr>
              </a:solidFill>
            </a:endParaRPr>
          </a:p>
        </p:txBody>
      </p:sp>
      <p:sp>
        <p:nvSpPr>
          <p:cNvPr id="4" name="Oval 3"/>
          <p:cNvSpPr/>
          <p:nvPr/>
        </p:nvSpPr>
        <p:spPr bwMode="auto">
          <a:xfrm>
            <a:off x="5662251" y="3441437"/>
            <a:ext cx="528387" cy="528387"/>
          </a:xfrm>
          <a:prstGeom prst="ellipse">
            <a:avLst/>
          </a:prstGeom>
          <a:solidFill>
            <a:schemeClr val="accent6"/>
          </a:solidFill>
          <a:ln w="25400">
            <a:solidFill>
              <a:schemeClr val="bg1">
                <a:lumMod val="95000"/>
              </a:scheme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 name="Oval 4"/>
          <p:cNvSpPr/>
          <p:nvPr/>
        </p:nvSpPr>
        <p:spPr bwMode="auto">
          <a:xfrm>
            <a:off x="4413587" y="8049527"/>
            <a:ext cx="383776" cy="380993"/>
          </a:xfrm>
          <a:prstGeom prst="ellipse">
            <a:avLst/>
          </a:prstGeom>
          <a:solidFill>
            <a:schemeClr val="accent6"/>
          </a:solidFill>
          <a:ln w="25400">
            <a:solidFill>
              <a:schemeClr val="bg1">
                <a:lumMod val="95000"/>
              </a:schemeClr>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6" name="Oval 5"/>
          <p:cNvSpPr/>
          <p:nvPr/>
        </p:nvSpPr>
        <p:spPr bwMode="auto">
          <a:xfrm>
            <a:off x="8006622" y="5582794"/>
            <a:ext cx="380996" cy="380995"/>
          </a:xfrm>
          <a:prstGeom prst="ellipse">
            <a:avLst/>
          </a:prstGeom>
          <a:solidFill>
            <a:schemeClr val="accent4"/>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7" name="Oval 6"/>
          <p:cNvSpPr/>
          <p:nvPr/>
        </p:nvSpPr>
        <p:spPr bwMode="auto">
          <a:xfrm>
            <a:off x="6176732" y="8455551"/>
            <a:ext cx="528387" cy="528387"/>
          </a:xfrm>
          <a:prstGeom prst="ellipse">
            <a:avLst/>
          </a:prstGeom>
          <a:solidFill>
            <a:schemeClr val="accent3"/>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8" name="Oval 7"/>
          <p:cNvSpPr/>
          <p:nvPr/>
        </p:nvSpPr>
        <p:spPr bwMode="auto">
          <a:xfrm>
            <a:off x="3887982" y="4570516"/>
            <a:ext cx="383776" cy="380995"/>
          </a:xfrm>
          <a:prstGeom prst="ellipse">
            <a:avLst/>
          </a:prstGeom>
          <a:solidFill>
            <a:schemeClr val="accent3"/>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9" name="Freeform 8"/>
          <p:cNvSpPr/>
          <p:nvPr/>
        </p:nvSpPr>
        <p:spPr bwMode="auto">
          <a:xfrm>
            <a:off x="1474087" y="4512115"/>
            <a:ext cx="1930003" cy="1930004"/>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lumMod val="95000"/>
              </a:schemeClr>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lIns="241241" tIns="241189" rIns="241241" bIns="241189" spcCol="1270" anchor="ctr"/>
          <a:lstStyle/>
          <a:p>
            <a:pPr algn="ctr" defTabSz="933450" eaLnBrk="1" fontAlgn="auto" hangingPunct="1">
              <a:lnSpc>
                <a:spcPct val="90000"/>
              </a:lnSpc>
              <a:spcAft>
                <a:spcPct val="35000"/>
              </a:spcAft>
              <a:defRPr/>
            </a:pPr>
            <a:endParaRPr lang="id-ID" sz="2100">
              <a:solidFill>
                <a:schemeClr val="bg2">
                  <a:lumMod val="75000"/>
                </a:schemeClr>
              </a:solidFill>
            </a:endParaRPr>
          </a:p>
        </p:txBody>
      </p:sp>
      <p:sp>
        <p:nvSpPr>
          <p:cNvPr id="10" name="Oval 9"/>
          <p:cNvSpPr/>
          <p:nvPr/>
        </p:nvSpPr>
        <p:spPr bwMode="auto">
          <a:xfrm>
            <a:off x="6883102" y="6380937"/>
            <a:ext cx="528387" cy="528387"/>
          </a:xfrm>
          <a:prstGeom prst="ellipse">
            <a:avLst/>
          </a:prstGeom>
          <a:solidFill>
            <a:schemeClr val="accent2"/>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1" name="Oval 10"/>
          <p:cNvSpPr/>
          <p:nvPr/>
        </p:nvSpPr>
        <p:spPr bwMode="auto">
          <a:xfrm>
            <a:off x="1932948" y="6798085"/>
            <a:ext cx="953879" cy="953877"/>
          </a:xfrm>
          <a:prstGeom prst="ellipse">
            <a:avLst/>
          </a:prstGeom>
          <a:solidFill>
            <a:schemeClr val="accent1"/>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2" name="Freeform 11"/>
          <p:cNvSpPr/>
          <p:nvPr/>
        </p:nvSpPr>
        <p:spPr bwMode="auto">
          <a:xfrm>
            <a:off x="7956564" y="3046537"/>
            <a:ext cx="1930003" cy="192722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4"/>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lIns="241241" tIns="241189" rIns="241241" bIns="241189" spcCol="1270" anchor="ctr"/>
          <a:lstStyle/>
          <a:p>
            <a:pPr algn="ctr" defTabSz="933450" eaLnBrk="1" fontAlgn="auto" hangingPunct="1">
              <a:lnSpc>
                <a:spcPct val="90000"/>
              </a:lnSpc>
              <a:spcAft>
                <a:spcPct val="35000"/>
              </a:spcAft>
              <a:defRPr/>
            </a:pPr>
            <a:endParaRPr lang="id-ID" sz="2100">
              <a:solidFill>
                <a:schemeClr val="bg2">
                  <a:lumMod val="75000"/>
                </a:schemeClr>
              </a:solidFill>
            </a:endParaRPr>
          </a:p>
        </p:txBody>
      </p:sp>
      <p:sp>
        <p:nvSpPr>
          <p:cNvPr id="13" name="Oval 12"/>
          <p:cNvSpPr/>
          <p:nvPr/>
        </p:nvSpPr>
        <p:spPr bwMode="auto">
          <a:xfrm>
            <a:off x="7325280" y="4937606"/>
            <a:ext cx="528387" cy="528387"/>
          </a:xfrm>
          <a:prstGeom prst="ellipse">
            <a:avLst/>
          </a:prstGeom>
          <a:solidFill>
            <a:schemeClr val="accent1"/>
          </a:solidFill>
          <a:ln w="25400">
            <a:solidFill>
              <a:schemeClr val="bg1">
                <a:lumMod val="95000"/>
              </a:schemeClr>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14" name="Oval 13"/>
          <p:cNvSpPr/>
          <p:nvPr/>
        </p:nvSpPr>
        <p:spPr bwMode="auto">
          <a:xfrm>
            <a:off x="1549172" y="7871544"/>
            <a:ext cx="383776" cy="380993"/>
          </a:xfrm>
          <a:prstGeom prst="ellipse">
            <a:avLst/>
          </a:prstGeom>
          <a:solidFill>
            <a:schemeClr val="accent5"/>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5" name="Oval 14"/>
          <p:cNvSpPr/>
          <p:nvPr/>
        </p:nvSpPr>
        <p:spPr bwMode="auto">
          <a:xfrm>
            <a:off x="4160518" y="7370967"/>
            <a:ext cx="383776" cy="383776"/>
          </a:xfrm>
          <a:prstGeom prst="ellipse">
            <a:avLst/>
          </a:prstGeom>
          <a:solidFill>
            <a:schemeClr val="accent4"/>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sp>
        <p:nvSpPr>
          <p:cNvPr id="16" name="Oval 15"/>
          <p:cNvSpPr/>
          <p:nvPr/>
        </p:nvSpPr>
        <p:spPr bwMode="auto">
          <a:xfrm>
            <a:off x="7458768" y="7109555"/>
            <a:ext cx="953877" cy="953877"/>
          </a:xfrm>
          <a:prstGeom prst="ellipse">
            <a:avLst/>
          </a:prstGeom>
          <a:solidFill>
            <a:schemeClr val="accent6"/>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7" name="Freeform 78"/>
          <p:cNvSpPr>
            <a:spLocks noChangeAspect="1"/>
          </p:cNvSpPr>
          <p:nvPr/>
        </p:nvSpPr>
        <p:spPr bwMode="auto">
          <a:xfrm>
            <a:off x="4547453" y="4707064"/>
            <a:ext cx="1463040" cy="279133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18" name="Text Box 7"/>
          <p:cNvSpPr txBox="1">
            <a:spLocks noChangeArrowheads="1"/>
          </p:cNvSpPr>
          <p:nvPr/>
        </p:nvSpPr>
        <p:spPr bwMode="auto">
          <a:xfrm>
            <a:off x="9291814" y="5883534"/>
            <a:ext cx="7076937" cy="1415772"/>
          </a:xfrm>
          <a:prstGeom prst="rect">
            <a:avLst/>
          </a:prstGeom>
          <a:noFill/>
          <a:ln w="9525">
            <a:noFill/>
            <a:miter lim="800000"/>
            <a:headEnd/>
            <a:tailEnd/>
          </a:ln>
        </p:spPr>
        <p:txBody>
          <a:bodyPr wrap="none" lIns="60960" tIns="30480" rIns="60960" bIns="30480">
            <a:spAutoFit/>
          </a:bodyPr>
          <a:lstStyle/>
          <a:p>
            <a:pPr defTabSz="1450940"/>
            <a:r>
              <a:rPr lang="en-CA" sz="4400" spc="-200" dirty="0">
                <a:ea typeface="Open Sans Light" pitchFamily="34" charset="0"/>
                <a:cs typeface="Open Sans Light" pitchFamily="34" charset="0"/>
              </a:rPr>
              <a:t>Facebook market share :</a:t>
            </a:r>
            <a:endParaRPr lang="en-CA" sz="4400" spc="-200" dirty="0">
              <a:latin typeface="+mj-lt"/>
              <a:ea typeface="Open Sans Light" pitchFamily="34" charset="0"/>
              <a:cs typeface="Open Sans Light" pitchFamily="34" charset="0"/>
            </a:endParaRPr>
          </a:p>
          <a:p>
            <a:pPr defTabSz="1450940"/>
            <a:r>
              <a:rPr lang="en-CA" sz="4400" spc="-200" dirty="0">
                <a:latin typeface="+mj-lt"/>
                <a:ea typeface="Open Sans Light" pitchFamily="34" charset="0"/>
                <a:cs typeface="Open Sans Light" pitchFamily="34" charset="0"/>
              </a:rPr>
              <a:t>Yad 2 : 1 million downloads ++</a:t>
            </a:r>
          </a:p>
        </p:txBody>
      </p:sp>
      <p:pic>
        <p:nvPicPr>
          <p:cNvPr id="21" name="Picture 20" descr="A close up of a logo&#10;&#10;Description automatically generated">
            <a:extLst>
              <a:ext uri="{FF2B5EF4-FFF2-40B4-BE49-F238E27FC236}">
                <a16:creationId xmlns:a16="http://schemas.microsoft.com/office/drawing/2014/main" id="{D86D90A7-1ED5-44BD-8A48-68DDC83EA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075" y="-169380"/>
            <a:ext cx="7943850" cy="4762500"/>
          </a:xfrm>
          <a:prstGeom prst="rect">
            <a:avLst/>
          </a:prstGeom>
        </p:spPr>
      </p:pic>
    </p:spTree>
    <p:extLst>
      <p:ext uri="{BB962C8B-B14F-4D97-AF65-F5344CB8AC3E}">
        <p14:creationId xmlns:p14="http://schemas.microsoft.com/office/powerpoint/2010/main" val="30186782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ppt_x</p:attrName>
                                        </p:attrNameLst>
                                      </p:cBhvr>
                                      <p:tavLst>
                                        <p:tav tm="0">
                                          <p:val>
                                            <p:fltVal val="0.5"/>
                                          </p:val>
                                        </p:tav>
                                        <p:tav tm="100000">
                                          <p:val>
                                            <p:strVal val="#ppt_x"/>
                                          </p:val>
                                        </p:tav>
                                      </p:tavLst>
                                    </p:anim>
                                    <p:anim calcmode="lin" valueType="num">
                                      <p:cBhvr>
                                        <p:cTn id="10" dur="500" fill="hold"/>
                                        <p:tgtEl>
                                          <p:spTgt spid="14"/>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ppt_x</p:attrName>
                                        </p:attrNameLst>
                                      </p:cBhvr>
                                      <p:tavLst>
                                        <p:tav tm="0">
                                          <p:val>
                                            <p:fltVal val="0.5"/>
                                          </p:val>
                                        </p:tav>
                                        <p:tav tm="100000">
                                          <p:val>
                                            <p:strVal val="#ppt_x"/>
                                          </p:val>
                                        </p:tav>
                                      </p:tavLst>
                                    </p:anim>
                                    <p:anim calcmode="lin" valueType="num">
                                      <p:cBhvr>
                                        <p:cTn id="16" dur="500" fill="hold"/>
                                        <p:tgtEl>
                                          <p:spTgt spid="5"/>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ppt_x</p:attrName>
                                        </p:attrNameLst>
                                      </p:cBhvr>
                                      <p:tavLst>
                                        <p:tav tm="0">
                                          <p:val>
                                            <p:fltVal val="0.5"/>
                                          </p:val>
                                        </p:tav>
                                        <p:tav tm="100000">
                                          <p:val>
                                            <p:strVal val="#ppt_x"/>
                                          </p:val>
                                        </p:tav>
                                      </p:tavLst>
                                    </p:anim>
                                    <p:anim calcmode="lin" valueType="num">
                                      <p:cBhvr>
                                        <p:cTn id="22" dur="500" fill="hold"/>
                                        <p:tgtEl>
                                          <p:spTgt spid="10"/>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75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ppt_x</p:attrName>
                                        </p:attrNameLst>
                                      </p:cBhvr>
                                      <p:tavLst>
                                        <p:tav tm="0">
                                          <p:val>
                                            <p:fltVal val="0.5"/>
                                          </p:val>
                                        </p:tav>
                                        <p:tav tm="100000">
                                          <p:val>
                                            <p:strVal val="#ppt_x"/>
                                          </p:val>
                                        </p:tav>
                                      </p:tavLst>
                                    </p:anim>
                                    <p:anim calcmode="lin" valueType="num">
                                      <p:cBhvr>
                                        <p:cTn id="28" dur="500" fill="hold"/>
                                        <p:tgtEl>
                                          <p:spTgt spid="4"/>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 calcmode="lin" valueType="num">
                                      <p:cBhvr>
                                        <p:cTn id="33" dur="500" fill="hold"/>
                                        <p:tgtEl>
                                          <p:spTgt spid="8"/>
                                        </p:tgtEl>
                                        <p:attrNameLst>
                                          <p:attrName>ppt_x</p:attrName>
                                        </p:attrNameLst>
                                      </p:cBhvr>
                                      <p:tavLst>
                                        <p:tav tm="0">
                                          <p:val>
                                            <p:fltVal val="0.5"/>
                                          </p:val>
                                        </p:tav>
                                        <p:tav tm="100000">
                                          <p:val>
                                            <p:strVal val="#ppt_x"/>
                                          </p:val>
                                        </p:tav>
                                      </p:tavLst>
                                    </p:anim>
                                    <p:anim calcmode="lin" valueType="num">
                                      <p:cBhvr>
                                        <p:cTn id="34" dur="500" fill="hold"/>
                                        <p:tgtEl>
                                          <p:spTgt spid="8"/>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125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ppt_x</p:attrName>
                                        </p:attrNameLst>
                                      </p:cBhvr>
                                      <p:tavLst>
                                        <p:tav tm="0">
                                          <p:val>
                                            <p:fltVal val="0.5"/>
                                          </p:val>
                                        </p:tav>
                                        <p:tav tm="100000">
                                          <p:val>
                                            <p:strVal val="#ppt_x"/>
                                          </p:val>
                                        </p:tav>
                                      </p:tavLst>
                                    </p:anim>
                                    <p:anim calcmode="lin" valueType="num">
                                      <p:cBhvr>
                                        <p:cTn id="40" dur="500" fill="hold"/>
                                        <p:tgtEl>
                                          <p:spTgt spid="15"/>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 calcmode="lin" valueType="num">
                                      <p:cBhvr>
                                        <p:cTn id="45" dur="500" fill="hold"/>
                                        <p:tgtEl>
                                          <p:spTgt spid="6"/>
                                        </p:tgtEl>
                                        <p:attrNameLst>
                                          <p:attrName>ppt_x</p:attrName>
                                        </p:attrNameLst>
                                      </p:cBhvr>
                                      <p:tavLst>
                                        <p:tav tm="0">
                                          <p:val>
                                            <p:fltVal val="0.5"/>
                                          </p:val>
                                        </p:tav>
                                        <p:tav tm="100000">
                                          <p:val>
                                            <p:strVal val="#ppt_x"/>
                                          </p:val>
                                        </p:tav>
                                      </p:tavLst>
                                    </p:anim>
                                    <p:anim calcmode="lin" valueType="num">
                                      <p:cBhvr>
                                        <p:cTn id="46" dur="500" fill="hold"/>
                                        <p:tgtEl>
                                          <p:spTgt spid="6"/>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175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 calcmode="lin" valueType="num">
                                      <p:cBhvr>
                                        <p:cTn id="51" dur="500" fill="hold"/>
                                        <p:tgtEl>
                                          <p:spTgt spid="11"/>
                                        </p:tgtEl>
                                        <p:attrNameLst>
                                          <p:attrName>ppt_x</p:attrName>
                                        </p:attrNameLst>
                                      </p:cBhvr>
                                      <p:tavLst>
                                        <p:tav tm="0">
                                          <p:val>
                                            <p:fltVal val="0.5"/>
                                          </p:val>
                                        </p:tav>
                                        <p:tav tm="100000">
                                          <p:val>
                                            <p:strVal val="#ppt_x"/>
                                          </p:val>
                                        </p:tav>
                                      </p:tavLst>
                                    </p:anim>
                                    <p:anim calcmode="lin" valueType="num">
                                      <p:cBhvr>
                                        <p:cTn id="52" dur="500" fill="hold"/>
                                        <p:tgtEl>
                                          <p:spTgt spid="11"/>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200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 calcmode="lin" valueType="num">
                                      <p:cBhvr>
                                        <p:cTn id="57" dur="500" fill="hold"/>
                                        <p:tgtEl>
                                          <p:spTgt spid="7"/>
                                        </p:tgtEl>
                                        <p:attrNameLst>
                                          <p:attrName>ppt_x</p:attrName>
                                        </p:attrNameLst>
                                      </p:cBhvr>
                                      <p:tavLst>
                                        <p:tav tm="0">
                                          <p:val>
                                            <p:fltVal val="0.5"/>
                                          </p:val>
                                        </p:tav>
                                        <p:tav tm="100000">
                                          <p:val>
                                            <p:strVal val="#ppt_x"/>
                                          </p:val>
                                        </p:tav>
                                      </p:tavLst>
                                    </p:anim>
                                    <p:anim calcmode="lin" valueType="num">
                                      <p:cBhvr>
                                        <p:cTn id="58" dur="500" fill="hold"/>
                                        <p:tgtEl>
                                          <p:spTgt spid="7"/>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225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 calcmode="lin" valueType="num">
                                      <p:cBhvr>
                                        <p:cTn id="63" dur="500" fill="hold"/>
                                        <p:tgtEl>
                                          <p:spTgt spid="13"/>
                                        </p:tgtEl>
                                        <p:attrNameLst>
                                          <p:attrName>ppt_x</p:attrName>
                                        </p:attrNameLst>
                                      </p:cBhvr>
                                      <p:tavLst>
                                        <p:tav tm="0">
                                          <p:val>
                                            <p:fltVal val="0.5"/>
                                          </p:val>
                                        </p:tav>
                                        <p:tav tm="100000">
                                          <p:val>
                                            <p:strVal val="#ppt_x"/>
                                          </p:val>
                                        </p:tav>
                                      </p:tavLst>
                                    </p:anim>
                                    <p:anim calcmode="lin" valueType="num">
                                      <p:cBhvr>
                                        <p:cTn id="64" dur="500" fill="hold"/>
                                        <p:tgtEl>
                                          <p:spTgt spid="13"/>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25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ppt_x</p:attrName>
                                        </p:attrNameLst>
                                      </p:cBhvr>
                                      <p:tavLst>
                                        <p:tav tm="0">
                                          <p:val>
                                            <p:fltVal val="0.5"/>
                                          </p:val>
                                        </p:tav>
                                        <p:tav tm="100000">
                                          <p:val>
                                            <p:strVal val="#ppt_x"/>
                                          </p:val>
                                        </p:tav>
                                      </p:tavLst>
                                    </p:anim>
                                    <p:anim calcmode="lin" valueType="num">
                                      <p:cBhvr>
                                        <p:cTn id="70" dur="500" fill="hold"/>
                                        <p:tgtEl>
                                          <p:spTgt spid="16"/>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275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 calcmode="lin" valueType="num">
                                      <p:cBhvr>
                                        <p:cTn id="75" dur="500" fill="hold"/>
                                        <p:tgtEl>
                                          <p:spTgt spid="12"/>
                                        </p:tgtEl>
                                        <p:attrNameLst>
                                          <p:attrName>ppt_x</p:attrName>
                                        </p:attrNameLst>
                                      </p:cBhvr>
                                      <p:tavLst>
                                        <p:tav tm="0">
                                          <p:val>
                                            <p:fltVal val="0.5"/>
                                          </p:val>
                                        </p:tav>
                                        <p:tav tm="100000">
                                          <p:val>
                                            <p:strVal val="#ppt_x"/>
                                          </p:val>
                                        </p:tav>
                                      </p:tavLst>
                                    </p:anim>
                                    <p:anim calcmode="lin" valueType="num">
                                      <p:cBhvr>
                                        <p:cTn id="76" dur="500" fill="hold"/>
                                        <p:tgtEl>
                                          <p:spTgt spid="12"/>
                                        </p:tgtEl>
                                        <p:attrNameLst>
                                          <p:attrName>ppt_y</p:attrName>
                                        </p:attrNameLst>
                                      </p:cBhvr>
                                      <p:tavLst>
                                        <p:tav tm="0">
                                          <p:val>
                                            <p:fltVal val="0.5"/>
                                          </p:val>
                                        </p:tav>
                                        <p:tav tm="100000">
                                          <p:val>
                                            <p:strVal val="#ppt_y"/>
                                          </p:val>
                                        </p:tav>
                                      </p:tavLst>
                                    </p:anim>
                                  </p:childTnLst>
                                </p:cTn>
                              </p:par>
                              <p:par>
                                <p:cTn id="77" presetID="23" presetClass="entr" presetSubtype="528" fill="hold" grpId="0" nodeType="withEffect">
                                  <p:stCondLst>
                                    <p:cond delay="3000"/>
                                  </p:stCondLst>
                                  <p:childTnLst>
                                    <p:set>
                                      <p:cBhvr>
                                        <p:cTn id="78" dur="1" fill="hold">
                                          <p:stCondLst>
                                            <p:cond delay="0"/>
                                          </p:stCondLst>
                                        </p:cTn>
                                        <p:tgtEl>
                                          <p:spTgt spid="9"/>
                                        </p:tgtEl>
                                        <p:attrNameLst>
                                          <p:attrName>style.visibility</p:attrName>
                                        </p:attrNameLst>
                                      </p:cBhvr>
                                      <p:to>
                                        <p:strVal val="visible"/>
                                      </p:to>
                                    </p:set>
                                    <p:anim calcmode="lin" valueType="num">
                                      <p:cBhvr>
                                        <p:cTn id="79" dur="500" fill="hold"/>
                                        <p:tgtEl>
                                          <p:spTgt spid="9"/>
                                        </p:tgtEl>
                                        <p:attrNameLst>
                                          <p:attrName>ppt_w</p:attrName>
                                        </p:attrNameLst>
                                      </p:cBhvr>
                                      <p:tavLst>
                                        <p:tav tm="0">
                                          <p:val>
                                            <p:fltVal val="0"/>
                                          </p:val>
                                        </p:tav>
                                        <p:tav tm="100000">
                                          <p:val>
                                            <p:strVal val="#ppt_w"/>
                                          </p:val>
                                        </p:tav>
                                      </p:tavLst>
                                    </p:anim>
                                    <p:anim calcmode="lin" valueType="num">
                                      <p:cBhvr>
                                        <p:cTn id="80" dur="500" fill="hold"/>
                                        <p:tgtEl>
                                          <p:spTgt spid="9"/>
                                        </p:tgtEl>
                                        <p:attrNameLst>
                                          <p:attrName>ppt_h</p:attrName>
                                        </p:attrNameLst>
                                      </p:cBhvr>
                                      <p:tavLst>
                                        <p:tav tm="0">
                                          <p:val>
                                            <p:fltVal val="0"/>
                                          </p:val>
                                        </p:tav>
                                        <p:tav tm="100000">
                                          <p:val>
                                            <p:strVal val="#ppt_h"/>
                                          </p:val>
                                        </p:tav>
                                      </p:tavLst>
                                    </p:anim>
                                    <p:anim calcmode="lin" valueType="num">
                                      <p:cBhvr>
                                        <p:cTn id="81" dur="500" fill="hold"/>
                                        <p:tgtEl>
                                          <p:spTgt spid="9"/>
                                        </p:tgtEl>
                                        <p:attrNameLst>
                                          <p:attrName>ppt_x</p:attrName>
                                        </p:attrNameLst>
                                      </p:cBhvr>
                                      <p:tavLst>
                                        <p:tav tm="0">
                                          <p:val>
                                            <p:fltVal val="0.5"/>
                                          </p:val>
                                        </p:tav>
                                        <p:tav tm="100000">
                                          <p:val>
                                            <p:strVal val="#ppt_x"/>
                                          </p:val>
                                        </p:tav>
                                      </p:tavLst>
                                    </p:anim>
                                    <p:anim calcmode="lin" valueType="num">
                                      <p:cBhvr>
                                        <p:cTn id="82" dur="500" fill="hold"/>
                                        <p:tgtEl>
                                          <p:spTgt spid="9"/>
                                        </p:tgtEl>
                                        <p:attrNameLst>
                                          <p:attrName>ppt_y</p:attrName>
                                        </p:attrNameLst>
                                      </p:cBhvr>
                                      <p:tavLst>
                                        <p:tav tm="0">
                                          <p:val>
                                            <p:fltVal val="0.5"/>
                                          </p:val>
                                        </p:tav>
                                        <p:tav tm="100000">
                                          <p:val>
                                            <p:strVal val="#ppt_y"/>
                                          </p:val>
                                        </p:tav>
                                      </p:tavLst>
                                    </p:anim>
                                  </p:childTnLst>
                                </p:cTn>
                              </p:par>
                              <p:par>
                                <p:cTn id="83" presetID="23" presetClass="entr" presetSubtype="528" fill="hold" grpId="0" nodeType="withEffect">
                                  <p:stCondLst>
                                    <p:cond delay="3250"/>
                                  </p:stCondLst>
                                  <p:childTnLst>
                                    <p:set>
                                      <p:cBhvr>
                                        <p:cTn id="84" dur="1" fill="hold">
                                          <p:stCondLst>
                                            <p:cond delay="0"/>
                                          </p:stCondLst>
                                        </p:cTn>
                                        <p:tgtEl>
                                          <p:spTgt spid="3"/>
                                        </p:tgtEl>
                                        <p:attrNameLst>
                                          <p:attrName>style.visibility</p:attrName>
                                        </p:attrNameLst>
                                      </p:cBhvr>
                                      <p:to>
                                        <p:strVal val="visible"/>
                                      </p:to>
                                    </p:set>
                                    <p:anim calcmode="lin" valueType="num">
                                      <p:cBhvr>
                                        <p:cTn id="85" dur="500" fill="hold"/>
                                        <p:tgtEl>
                                          <p:spTgt spid="3"/>
                                        </p:tgtEl>
                                        <p:attrNameLst>
                                          <p:attrName>ppt_w</p:attrName>
                                        </p:attrNameLst>
                                      </p:cBhvr>
                                      <p:tavLst>
                                        <p:tav tm="0">
                                          <p:val>
                                            <p:fltVal val="0"/>
                                          </p:val>
                                        </p:tav>
                                        <p:tav tm="100000">
                                          <p:val>
                                            <p:strVal val="#ppt_w"/>
                                          </p:val>
                                        </p:tav>
                                      </p:tavLst>
                                    </p:anim>
                                    <p:anim calcmode="lin" valueType="num">
                                      <p:cBhvr>
                                        <p:cTn id="86" dur="500" fill="hold"/>
                                        <p:tgtEl>
                                          <p:spTgt spid="3"/>
                                        </p:tgtEl>
                                        <p:attrNameLst>
                                          <p:attrName>ppt_h</p:attrName>
                                        </p:attrNameLst>
                                      </p:cBhvr>
                                      <p:tavLst>
                                        <p:tav tm="0">
                                          <p:val>
                                            <p:fltVal val="0"/>
                                          </p:val>
                                        </p:tav>
                                        <p:tav tm="100000">
                                          <p:val>
                                            <p:strVal val="#ppt_h"/>
                                          </p:val>
                                        </p:tav>
                                      </p:tavLst>
                                    </p:anim>
                                    <p:anim calcmode="lin" valueType="num">
                                      <p:cBhvr>
                                        <p:cTn id="87" dur="500" fill="hold"/>
                                        <p:tgtEl>
                                          <p:spTgt spid="3"/>
                                        </p:tgtEl>
                                        <p:attrNameLst>
                                          <p:attrName>ppt_x</p:attrName>
                                        </p:attrNameLst>
                                      </p:cBhvr>
                                      <p:tavLst>
                                        <p:tav tm="0">
                                          <p:val>
                                            <p:fltVal val="0.5"/>
                                          </p:val>
                                        </p:tav>
                                        <p:tav tm="100000">
                                          <p:val>
                                            <p:strVal val="#ppt_x"/>
                                          </p:val>
                                        </p:tav>
                                      </p:tavLst>
                                    </p:anim>
                                    <p:anim calcmode="lin" valueType="num">
                                      <p:cBhvr>
                                        <p:cTn id="88" dur="500" fill="hold"/>
                                        <p:tgtEl>
                                          <p:spTgt spid="3"/>
                                        </p:tgtEl>
                                        <p:attrNameLst>
                                          <p:attrName>ppt_y</p:attrName>
                                        </p:attrNameLst>
                                      </p:cBhvr>
                                      <p:tavLst>
                                        <p:tav tm="0">
                                          <p:val>
                                            <p:fltVal val="0.5"/>
                                          </p:val>
                                        </p:tav>
                                        <p:tav tm="100000">
                                          <p:val>
                                            <p:strVal val="#ppt_y"/>
                                          </p:val>
                                        </p:tav>
                                      </p:tavLst>
                                    </p:anim>
                                  </p:childTnLst>
                                </p:cTn>
                              </p:par>
                              <p:par>
                                <p:cTn id="89" presetID="23" presetClass="entr" presetSubtype="528" fill="hold" grpId="0" nodeType="withEffect">
                                  <p:stCondLst>
                                    <p:cond delay="3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750" fill="hold"/>
                                        <p:tgtEl>
                                          <p:spTgt spid="17"/>
                                        </p:tgtEl>
                                        <p:attrNameLst>
                                          <p:attrName>ppt_w</p:attrName>
                                        </p:attrNameLst>
                                      </p:cBhvr>
                                      <p:tavLst>
                                        <p:tav tm="0">
                                          <p:val>
                                            <p:fltVal val="0"/>
                                          </p:val>
                                        </p:tav>
                                        <p:tav tm="100000">
                                          <p:val>
                                            <p:strVal val="#ppt_w"/>
                                          </p:val>
                                        </p:tav>
                                      </p:tavLst>
                                    </p:anim>
                                    <p:anim calcmode="lin" valueType="num">
                                      <p:cBhvr>
                                        <p:cTn id="92" dur="750" fill="hold"/>
                                        <p:tgtEl>
                                          <p:spTgt spid="17"/>
                                        </p:tgtEl>
                                        <p:attrNameLst>
                                          <p:attrName>ppt_h</p:attrName>
                                        </p:attrNameLst>
                                      </p:cBhvr>
                                      <p:tavLst>
                                        <p:tav tm="0">
                                          <p:val>
                                            <p:fltVal val="0"/>
                                          </p:val>
                                        </p:tav>
                                        <p:tav tm="100000">
                                          <p:val>
                                            <p:strVal val="#ppt_h"/>
                                          </p:val>
                                        </p:tav>
                                      </p:tavLst>
                                    </p:anim>
                                    <p:anim calcmode="lin" valueType="num">
                                      <p:cBhvr>
                                        <p:cTn id="93" dur="750" fill="hold"/>
                                        <p:tgtEl>
                                          <p:spTgt spid="17"/>
                                        </p:tgtEl>
                                        <p:attrNameLst>
                                          <p:attrName>ppt_x</p:attrName>
                                        </p:attrNameLst>
                                      </p:cBhvr>
                                      <p:tavLst>
                                        <p:tav tm="0">
                                          <p:val>
                                            <p:fltVal val="0.5"/>
                                          </p:val>
                                        </p:tav>
                                        <p:tav tm="100000">
                                          <p:val>
                                            <p:strVal val="#ppt_x"/>
                                          </p:val>
                                        </p:tav>
                                      </p:tavLst>
                                    </p:anim>
                                    <p:anim calcmode="lin" valueType="num">
                                      <p:cBhvr>
                                        <p:cTn id="94" dur="750" fill="hold"/>
                                        <p:tgtEl>
                                          <p:spTgt spid="17"/>
                                        </p:tgtEl>
                                        <p:attrNameLst>
                                          <p:attrName>ppt_y</p:attrName>
                                        </p:attrNameLst>
                                      </p:cBhvr>
                                      <p:tavLst>
                                        <p:tav tm="0">
                                          <p:val>
                                            <p:fltVal val="0.5"/>
                                          </p:val>
                                        </p:tav>
                                        <p:tav tm="100000">
                                          <p:val>
                                            <p:strVal val="#ppt_y"/>
                                          </p:val>
                                        </p:tav>
                                      </p:tavLst>
                                    </p:anim>
                                  </p:childTnLst>
                                </p:cTn>
                              </p:par>
                            </p:childTnLst>
                          </p:cTn>
                        </p:par>
                        <p:par>
                          <p:cTn id="95" fill="hold">
                            <p:stCondLst>
                              <p:cond delay="425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18"/>
                                        </p:tgtEl>
                                        <p:attrNameLst>
                                          <p:attrName>style.visibility</p:attrName>
                                        </p:attrNameLst>
                                      </p:cBhvr>
                                      <p:to>
                                        <p:strVal val="visible"/>
                                      </p:to>
                                    </p:set>
                                    <p:anim by="(-#ppt_w*2)" calcmode="lin" valueType="num">
                                      <p:cBhvr rctx="PPT">
                                        <p:cTn id="98" dur="500" autoRev="1" fill="hold">
                                          <p:stCondLst>
                                            <p:cond delay="0"/>
                                          </p:stCondLst>
                                        </p:cTn>
                                        <p:tgtEl>
                                          <p:spTgt spid="18"/>
                                        </p:tgtEl>
                                        <p:attrNameLst>
                                          <p:attrName>ppt_w</p:attrName>
                                        </p:attrNameLst>
                                      </p:cBhvr>
                                    </p:anim>
                                    <p:anim by="(#ppt_w*0.50)" calcmode="lin" valueType="num">
                                      <p:cBhvr>
                                        <p:cTn id="99" dur="500" decel="50000" autoRev="1" fill="hold">
                                          <p:stCondLst>
                                            <p:cond delay="0"/>
                                          </p:stCondLst>
                                        </p:cTn>
                                        <p:tgtEl>
                                          <p:spTgt spid="18"/>
                                        </p:tgtEl>
                                        <p:attrNameLst>
                                          <p:attrName>ppt_x</p:attrName>
                                        </p:attrNameLst>
                                      </p:cBhvr>
                                    </p:anim>
                                    <p:anim from="(-#ppt_h/2)" to="(#ppt_y)" calcmode="lin" valueType="num">
                                      <p:cBhvr>
                                        <p:cTn id="100" dur="1000" fill="hold">
                                          <p:stCondLst>
                                            <p:cond delay="0"/>
                                          </p:stCondLst>
                                        </p:cTn>
                                        <p:tgtEl>
                                          <p:spTgt spid="18"/>
                                        </p:tgtEl>
                                        <p:attrNameLst>
                                          <p:attrName>ppt_y</p:attrName>
                                        </p:attrNameLst>
                                      </p:cBhvr>
                                    </p:anim>
                                    <p:animRot by="21600000">
                                      <p:cBhvr>
                                        <p:cTn id="101"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2"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a:t>
            </a:r>
            <a:r>
              <a:rPr lang="en-US" dirty="0">
                <a:latin typeface="+mn-lt"/>
              </a:rPr>
              <a:t>Market</a:t>
            </a:r>
          </a:p>
        </p:txBody>
      </p:sp>
      <p:grpSp>
        <p:nvGrpSpPr>
          <p:cNvPr id="3" name="Group 2"/>
          <p:cNvGrpSpPr/>
          <p:nvPr/>
        </p:nvGrpSpPr>
        <p:grpSpPr>
          <a:xfrm>
            <a:off x="1554563" y="3314720"/>
            <a:ext cx="7103881" cy="5875338"/>
            <a:chOff x="5472113" y="3794126"/>
            <a:chExt cx="7103881" cy="5875338"/>
          </a:xfrm>
        </p:grpSpPr>
        <p:grpSp>
          <p:nvGrpSpPr>
            <p:cNvPr id="4" name="Group 3"/>
            <p:cNvGrpSpPr/>
            <p:nvPr/>
          </p:nvGrpSpPr>
          <p:grpSpPr>
            <a:xfrm>
              <a:off x="8718369" y="3944938"/>
              <a:ext cx="3857625" cy="4578350"/>
              <a:chOff x="11788775" y="3413125"/>
              <a:chExt cx="3857625" cy="4578350"/>
            </a:xfrm>
          </p:grpSpPr>
          <p:sp>
            <p:nvSpPr>
              <p:cNvPr id="40" name="Freeform 39"/>
              <p:cNvSpPr>
                <a:spLocks/>
              </p:cNvSpPr>
              <p:nvPr/>
            </p:nvSpPr>
            <p:spPr bwMode="auto">
              <a:xfrm>
                <a:off x="12887325" y="6886575"/>
                <a:ext cx="407988" cy="1104900"/>
              </a:xfrm>
              <a:custGeom>
                <a:avLst/>
                <a:gdLst>
                  <a:gd name="T0" fmla="*/ 32 w 64"/>
                  <a:gd name="T1" fmla="*/ 0 h 174"/>
                  <a:gd name="T2" fmla="*/ 3 w 64"/>
                  <a:gd name="T3" fmla="*/ 167 h 174"/>
                  <a:gd name="T4" fmla="*/ 41 w 64"/>
                  <a:gd name="T5" fmla="*/ 167 h 174"/>
                  <a:gd name="T6" fmla="*/ 62 w 64"/>
                  <a:gd name="T7" fmla="*/ 19 h 174"/>
                  <a:gd name="T8" fmla="*/ 32 w 64"/>
                  <a:gd name="T9" fmla="*/ 0 h 174"/>
                </a:gdLst>
                <a:ahLst/>
                <a:cxnLst>
                  <a:cxn ang="0">
                    <a:pos x="T0" y="T1"/>
                  </a:cxn>
                  <a:cxn ang="0">
                    <a:pos x="T2" y="T3"/>
                  </a:cxn>
                  <a:cxn ang="0">
                    <a:pos x="T4" y="T5"/>
                  </a:cxn>
                  <a:cxn ang="0">
                    <a:pos x="T6" y="T7"/>
                  </a:cxn>
                  <a:cxn ang="0">
                    <a:pos x="T8" y="T9"/>
                  </a:cxn>
                </a:cxnLst>
                <a:rect l="0" t="0" r="r" b="b"/>
                <a:pathLst>
                  <a:path w="64" h="174">
                    <a:moveTo>
                      <a:pt x="32" y="0"/>
                    </a:moveTo>
                    <a:cubicBezTo>
                      <a:pt x="32" y="0"/>
                      <a:pt x="0" y="161"/>
                      <a:pt x="3" y="167"/>
                    </a:cubicBezTo>
                    <a:cubicBezTo>
                      <a:pt x="6" y="174"/>
                      <a:pt x="36" y="170"/>
                      <a:pt x="41" y="167"/>
                    </a:cubicBezTo>
                    <a:cubicBezTo>
                      <a:pt x="45" y="165"/>
                      <a:pt x="61" y="31"/>
                      <a:pt x="62" y="19"/>
                    </a:cubicBezTo>
                    <a:cubicBezTo>
                      <a:pt x="64" y="7"/>
                      <a:pt x="32" y="0"/>
                      <a:pt x="32"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14095413" y="6937375"/>
                <a:ext cx="444500" cy="1016000"/>
              </a:xfrm>
              <a:custGeom>
                <a:avLst/>
                <a:gdLst>
                  <a:gd name="T0" fmla="*/ 0 w 70"/>
                  <a:gd name="T1" fmla="*/ 9 h 160"/>
                  <a:gd name="T2" fmla="*/ 31 w 70"/>
                  <a:gd name="T3" fmla="*/ 159 h 160"/>
                  <a:gd name="T4" fmla="*/ 66 w 70"/>
                  <a:gd name="T5" fmla="*/ 145 h 160"/>
                  <a:gd name="T6" fmla="*/ 33 w 70"/>
                  <a:gd name="T7" fmla="*/ 9 h 160"/>
                  <a:gd name="T8" fmla="*/ 0 w 70"/>
                  <a:gd name="T9" fmla="*/ 9 h 160"/>
                </a:gdLst>
                <a:ahLst/>
                <a:cxnLst>
                  <a:cxn ang="0">
                    <a:pos x="T0" y="T1"/>
                  </a:cxn>
                  <a:cxn ang="0">
                    <a:pos x="T2" y="T3"/>
                  </a:cxn>
                  <a:cxn ang="0">
                    <a:pos x="T4" y="T5"/>
                  </a:cxn>
                  <a:cxn ang="0">
                    <a:pos x="T6" y="T7"/>
                  </a:cxn>
                  <a:cxn ang="0">
                    <a:pos x="T8" y="T9"/>
                  </a:cxn>
                </a:cxnLst>
                <a:rect l="0" t="0" r="r" b="b"/>
                <a:pathLst>
                  <a:path w="70" h="160">
                    <a:moveTo>
                      <a:pt x="0" y="9"/>
                    </a:moveTo>
                    <a:cubicBezTo>
                      <a:pt x="0" y="9"/>
                      <a:pt x="28" y="160"/>
                      <a:pt x="31" y="159"/>
                    </a:cubicBezTo>
                    <a:cubicBezTo>
                      <a:pt x="34" y="158"/>
                      <a:pt x="63" y="151"/>
                      <a:pt x="66" y="145"/>
                    </a:cubicBezTo>
                    <a:cubicBezTo>
                      <a:pt x="70" y="138"/>
                      <a:pt x="32" y="18"/>
                      <a:pt x="33" y="9"/>
                    </a:cubicBezTo>
                    <a:cubicBezTo>
                      <a:pt x="34" y="0"/>
                      <a:pt x="0" y="9"/>
                      <a:pt x="0" y="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13816013" y="7064375"/>
                <a:ext cx="165100" cy="711200"/>
              </a:xfrm>
              <a:custGeom>
                <a:avLst/>
                <a:gdLst>
                  <a:gd name="T0" fmla="*/ 0 w 26"/>
                  <a:gd name="T1" fmla="*/ 9 h 112"/>
                  <a:gd name="T2" fmla="*/ 9 w 26"/>
                  <a:gd name="T3" fmla="*/ 108 h 112"/>
                  <a:gd name="T4" fmla="*/ 26 w 26"/>
                  <a:gd name="T5" fmla="*/ 108 h 112"/>
                  <a:gd name="T6" fmla="*/ 18 w 26"/>
                  <a:gd name="T7" fmla="*/ 9 h 112"/>
                  <a:gd name="T8" fmla="*/ 0 w 26"/>
                  <a:gd name="T9" fmla="*/ 9 h 112"/>
                </a:gdLst>
                <a:ahLst/>
                <a:cxnLst>
                  <a:cxn ang="0">
                    <a:pos x="T0" y="T1"/>
                  </a:cxn>
                  <a:cxn ang="0">
                    <a:pos x="T2" y="T3"/>
                  </a:cxn>
                  <a:cxn ang="0">
                    <a:pos x="T4" y="T5"/>
                  </a:cxn>
                  <a:cxn ang="0">
                    <a:pos x="T6" y="T7"/>
                  </a:cxn>
                  <a:cxn ang="0">
                    <a:pos x="T8" y="T9"/>
                  </a:cxn>
                </a:cxnLst>
                <a:rect l="0" t="0" r="r" b="b"/>
                <a:pathLst>
                  <a:path w="26" h="112">
                    <a:moveTo>
                      <a:pt x="0" y="9"/>
                    </a:moveTo>
                    <a:cubicBezTo>
                      <a:pt x="0" y="9"/>
                      <a:pt x="3" y="105"/>
                      <a:pt x="9" y="108"/>
                    </a:cubicBezTo>
                    <a:cubicBezTo>
                      <a:pt x="14" y="112"/>
                      <a:pt x="26" y="108"/>
                      <a:pt x="26" y="108"/>
                    </a:cubicBezTo>
                    <a:cubicBezTo>
                      <a:pt x="26" y="108"/>
                      <a:pt x="21" y="18"/>
                      <a:pt x="18" y="9"/>
                    </a:cubicBezTo>
                    <a:cubicBezTo>
                      <a:pt x="15" y="0"/>
                      <a:pt x="0" y="9"/>
                      <a:pt x="0" y="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8"/>
              <p:cNvSpPr>
                <a:spLocks noChangeArrowheads="1"/>
              </p:cNvSpPr>
              <p:nvPr/>
            </p:nvSpPr>
            <p:spPr bwMode="auto">
              <a:xfrm>
                <a:off x="11979275" y="3413125"/>
                <a:ext cx="3667125" cy="3962400"/>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9"/>
              <p:cNvSpPr>
                <a:spLocks noChangeArrowheads="1"/>
              </p:cNvSpPr>
              <p:nvPr/>
            </p:nvSpPr>
            <p:spPr bwMode="auto">
              <a:xfrm>
                <a:off x="11788775" y="3413125"/>
                <a:ext cx="3578225" cy="39624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0"/>
              <p:cNvSpPr>
                <a:spLocks noChangeArrowheads="1"/>
              </p:cNvSpPr>
              <p:nvPr/>
            </p:nvSpPr>
            <p:spPr bwMode="auto">
              <a:xfrm>
                <a:off x="12061825" y="3711575"/>
                <a:ext cx="3032125" cy="337185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1"/>
              <p:cNvSpPr>
                <a:spLocks noChangeArrowheads="1"/>
              </p:cNvSpPr>
              <p:nvPr/>
            </p:nvSpPr>
            <p:spPr bwMode="auto">
              <a:xfrm>
                <a:off x="12372975" y="4060825"/>
                <a:ext cx="2409825" cy="267335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2"/>
              <p:cNvSpPr>
                <a:spLocks noChangeArrowheads="1"/>
              </p:cNvSpPr>
              <p:nvPr/>
            </p:nvSpPr>
            <p:spPr bwMode="auto">
              <a:xfrm>
                <a:off x="12760325" y="4492625"/>
                <a:ext cx="1633538" cy="18097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
              <p:cNvSpPr>
                <a:spLocks noChangeArrowheads="1"/>
              </p:cNvSpPr>
              <p:nvPr/>
            </p:nvSpPr>
            <p:spPr bwMode="auto">
              <a:xfrm>
                <a:off x="13098463" y="4860925"/>
                <a:ext cx="965200" cy="10668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4"/>
              <p:cNvSpPr>
                <a:spLocks noChangeArrowheads="1"/>
              </p:cNvSpPr>
              <p:nvPr/>
            </p:nvSpPr>
            <p:spPr bwMode="auto">
              <a:xfrm>
                <a:off x="13390563" y="5184775"/>
                <a:ext cx="374650" cy="4191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Freeform 18"/>
            <p:cNvSpPr>
              <a:spLocks/>
            </p:cNvSpPr>
            <p:nvPr/>
          </p:nvSpPr>
          <p:spPr bwMode="auto">
            <a:xfrm>
              <a:off x="6873875" y="5849938"/>
              <a:ext cx="2881313" cy="525463"/>
            </a:xfrm>
            <a:custGeom>
              <a:avLst/>
              <a:gdLst>
                <a:gd name="T0" fmla="*/ 754 w 767"/>
                <a:gd name="T1" fmla="*/ 0 h 140"/>
                <a:gd name="T2" fmla="*/ 163 w 767"/>
                <a:gd name="T3" fmla="*/ 74 h 140"/>
                <a:gd name="T4" fmla="*/ 174 w 767"/>
                <a:gd name="T5" fmla="*/ 140 h 140"/>
                <a:gd name="T6" fmla="*/ 766 w 767"/>
                <a:gd name="T7" fmla="*/ 74 h 140"/>
                <a:gd name="T8" fmla="*/ 754 w 767"/>
                <a:gd name="T9" fmla="*/ 0 h 140"/>
              </a:gdLst>
              <a:ahLst/>
              <a:cxnLst>
                <a:cxn ang="0">
                  <a:pos x="T0" y="T1"/>
                </a:cxn>
                <a:cxn ang="0">
                  <a:pos x="T2" y="T3"/>
                </a:cxn>
                <a:cxn ang="0">
                  <a:pos x="T4" y="T5"/>
                </a:cxn>
                <a:cxn ang="0">
                  <a:pos x="T6" y="T7"/>
                </a:cxn>
                <a:cxn ang="0">
                  <a:pos x="T8" y="T9"/>
                </a:cxn>
              </a:cxnLst>
              <a:rect l="0" t="0" r="r" b="b"/>
              <a:pathLst>
                <a:path w="767" h="140">
                  <a:moveTo>
                    <a:pt x="754" y="0"/>
                  </a:moveTo>
                  <a:cubicBezTo>
                    <a:pt x="754" y="0"/>
                    <a:pt x="326" y="85"/>
                    <a:pt x="163" y="74"/>
                  </a:cubicBezTo>
                  <a:cubicBezTo>
                    <a:pt x="0" y="63"/>
                    <a:pt x="143" y="140"/>
                    <a:pt x="174" y="140"/>
                  </a:cubicBezTo>
                  <a:cubicBezTo>
                    <a:pt x="204" y="139"/>
                    <a:pt x="628" y="100"/>
                    <a:pt x="766" y="74"/>
                  </a:cubicBezTo>
                  <a:cubicBezTo>
                    <a:pt x="767" y="37"/>
                    <a:pt x="754" y="0"/>
                    <a:pt x="754" y="0"/>
                  </a:cubicBezTo>
                  <a:close/>
                </a:path>
              </a:pathLst>
            </a:custGeom>
            <a:solidFill>
              <a:srgbClr val="46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9"/>
            <p:cNvSpPr>
              <a:spLocks/>
            </p:cNvSpPr>
            <p:nvPr/>
          </p:nvSpPr>
          <p:spPr bwMode="auto">
            <a:xfrm>
              <a:off x="9686925" y="5503863"/>
              <a:ext cx="431800" cy="687388"/>
            </a:xfrm>
            <a:custGeom>
              <a:avLst/>
              <a:gdLst>
                <a:gd name="T0" fmla="*/ 17 w 115"/>
                <a:gd name="T1" fmla="*/ 166 h 183"/>
                <a:gd name="T2" fmla="*/ 5 w 115"/>
                <a:gd name="T3" fmla="*/ 92 h 183"/>
                <a:gd name="T4" fmla="*/ 27 w 115"/>
                <a:gd name="T5" fmla="*/ 11 h 183"/>
                <a:gd name="T6" fmla="*/ 51 w 115"/>
                <a:gd name="T7" fmla="*/ 17 h 183"/>
                <a:gd name="T8" fmla="*/ 56 w 115"/>
                <a:gd name="T9" fmla="*/ 69 h 183"/>
                <a:gd name="T10" fmla="*/ 109 w 115"/>
                <a:gd name="T11" fmla="*/ 91 h 183"/>
                <a:gd name="T12" fmla="*/ 85 w 115"/>
                <a:gd name="T13" fmla="*/ 179 h 183"/>
                <a:gd name="T14" fmla="*/ 17 w 115"/>
                <a:gd name="T15" fmla="*/ 166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3">
                  <a:moveTo>
                    <a:pt x="17" y="166"/>
                  </a:moveTo>
                  <a:cubicBezTo>
                    <a:pt x="17" y="166"/>
                    <a:pt x="0" y="105"/>
                    <a:pt x="5" y="92"/>
                  </a:cubicBezTo>
                  <a:cubicBezTo>
                    <a:pt x="5" y="92"/>
                    <a:pt x="31" y="32"/>
                    <a:pt x="27" y="11"/>
                  </a:cubicBezTo>
                  <a:cubicBezTo>
                    <a:pt x="27" y="11"/>
                    <a:pt x="43" y="0"/>
                    <a:pt x="51" y="17"/>
                  </a:cubicBezTo>
                  <a:cubicBezTo>
                    <a:pt x="57" y="31"/>
                    <a:pt x="56" y="69"/>
                    <a:pt x="56" y="69"/>
                  </a:cubicBezTo>
                  <a:cubicBezTo>
                    <a:pt x="56" y="69"/>
                    <a:pt x="104" y="78"/>
                    <a:pt x="109" y="91"/>
                  </a:cubicBezTo>
                  <a:cubicBezTo>
                    <a:pt x="115" y="103"/>
                    <a:pt x="96" y="175"/>
                    <a:pt x="85" y="179"/>
                  </a:cubicBezTo>
                  <a:cubicBezTo>
                    <a:pt x="75" y="183"/>
                    <a:pt x="30" y="181"/>
                    <a:pt x="17" y="166"/>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0"/>
            <p:cNvSpPr>
              <a:spLocks/>
            </p:cNvSpPr>
            <p:nvPr/>
          </p:nvSpPr>
          <p:spPr bwMode="auto">
            <a:xfrm>
              <a:off x="5629275" y="6130926"/>
              <a:ext cx="1566863" cy="365125"/>
            </a:xfrm>
            <a:custGeom>
              <a:avLst/>
              <a:gdLst>
                <a:gd name="T0" fmla="*/ 367 w 417"/>
                <a:gd name="T1" fmla="*/ 0 h 97"/>
                <a:gd name="T2" fmla="*/ 22 w 417"/>
                <a:gd name="T3" fmla="*/ 8 h 97"/>
                <a:gd name="T4" fmla="*/ 22 w 417"/>
                <a:gd name="T5" fmla="*/ 76 h 97"/>
                <a:gd name="T6" fmla="*/ 367 w 417"/>
                <a:gd name="T7" fmla="*/ 73 h 97"/>
                <a:gd name="T8" fmla="*/ 367 w 417"/>
                <a:gd name="T9" fmla="*/ 0 h 97"/>
              </a:gdLst>
              <a:ahLst/>
              <a:cxnLst>
                <a:cxn ang="0">
                  <a:pos x="T0" y="T1"/>
                </a:cxn>
                <a:cxn ang="0">
                  <a:pos x="T2" y="T3"/>
                </a:cxn>
                <a:cxn ang="0">
                  <a:pos x="T4" y="T5"/>
                </a:cxn>
                <a:cxn ang="0">
                  <a:pos x="T6" y="T7"/>
                </a:cxn>
                <a:cxn ang="0">
                  <a:pos x="T8" y="T9"/>
                </a:cxn>
              </a:cxnLst>
              <a:rect l="0" t="0" r="r" b="b"/>
              <a:pathLst>
                <a:path w="417" h="97">
                  <a:moveTo>
                    <a:pt x="367" y="0"/>
                  </a:moveTo>
                  <a:cubicBezTo>
                    <a:pt x="367" y="0"/>
                    <a:pt x="44" y="6"/>
                    <a:pt x="22" y="8"/>
                  </a:cubicBezTo>
                  <a:cubicBezTo>
                    <a:pt x="0" y="11"/>
                    <a:pt x="22" y="76"/>
                    <a:pt x="22" y="76"/>
                  </a:cubicBezTo>
                  <a:cubicBezTo>
                    <a:pt x="22" y="76"/>
                    <a:pt x="332" y="97"/>
                    <a:pt x="367" y="73"/>
                  </a:cubicBezTo>
                  <a:cubicBezTo>
                    <a:pt x="402" y="49"/>
                    <a:pt x="417" y="6"/>
                    <a:pt x="367" y="0"/>
                  </a:cubicBezTo>
                  <a:close/>
                </a:path>
              </a:pathLst>
            </a:custGeom>
            <a:solidFill>
              <a:srgbClr val="46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1"/>
            <p:cNvSpPr>
              <a:spLocks/>
            </p:cNvSpPr>
            <p:nvPr/>
          </p:nvSpPr>
          <p:spPr bwMode="auto">
            <a:xfrm>
              <a:off x="5754688" y="8610601"/>
              <a:ext cx="765175" cy="1058863"/>
            </a:xfrm>
            <a:custGeom>
              <a:avLst/>
              <a:gdLst>
                <a:gd name="T0" fmla="*/ 124 w 204"/>
                <a:gd name="T1" fmla="*/ 112 h 282"/>
                <a:gd name="T2" fmla="*/ 86 w 204"/>
                <a:gd name="T3" fmla="*/ 190 h 282"/>
                <a:gd name="T4" fmla="*/ 190 w 204"/>
                <a:gd name="T5" fmla="*/ 216 h 282"/>
                <a:gd name="T6" fmla="*/ 190 w 204"/>
                <a:gd name="T7" fmla="*/ 260 h 282"/>
                <a:gd name="T8" fmla="*/ 36 w 204"/>
                <a:gd name="T9" fmla="*/ 260 h 282"/>
                <a:gd name="T10" fmla="*/ 4 w 204"/>
                <a:gd name="T11" fmla="*/ 149 h 282"/>
                <a:gd name="T12" fmla="*/ 44 w 204"/>
                <a:gd name="T13" fmla="*/ 132 h 282"/>
                <a:gd name="T14" fmla="*/ 24 w 204"/>
                <a:gd name="T15" fmla="*/ 112 h 282"/>
                <a:gd name="T16" fmla="*/ 72 w 204"/>
                <a:gd name="T17" fmla="*/ 14 h 282"/>
                <a:gd name="T18" fmla="*/ 138 w 204"/>
                <a:gd name="T19" fmla="*/ 32 h 282"/>
                <a:gd name="T20" fmla="*/ 124 w 204"/>
                <a:gd name="T21"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82">
                  <a:moveTo>
                    <a:pt x="124" y="112"/>
                  </a:moveTo>
                  <a:cubicBezTo>
                    <a:pt x="124" y="112"/>
                    <a:pt x="86" y="168"/>
                    <a:pt x="86" y="190"/>
                  </a:cubicBezTo>
                  <a:cubicBezTo>
                    <a:pt x="86" y="212"/>
                    <a:pt x="176" y="210"/>
                    <a:pt x="190" y="216"/>
                  </a:cubicBezTo>
                  <a:cubicBezTo>
                    <a:pt x="204" y="222"/>
                    <a:pt x="190" y="260"/>
                    <a:pt x="190" y="260"/>
                  </a:cubicBezTo>
                  <a:cubicBezTo>
                    <a:pt x="190" y="260"/>
                    <a:pt x="62" y="282"/>
                    <a:pt x="36" y="260"/>
                  </a:cubicBezTo>
                  <a:cubicBezTo>
                    <a:pt x="10" y="238"/>
                    <a:pt x="0" y="158"/>
                    <a:pt x="4" y="149"/>
                  </a:cubicBezTo>
                  <a:cubicBezTo>
                    <a:pt x="8" y="140"/>
                    <a:pt x="44" y="132"/>
                    <a:pt x="44" y="132"/>
                  </a:cubicBezTo>
                  <a:cubicBezTo>
                    <a:pt x="24" y="112"/>
                    <a:pt x="24" y="112"/>
                    <a:pt x="24" y="112"/>
                  </a:cubicBezTo>
                  <a:cubicBezTo>
                    <a:pt x="24" y="112"/>
                    <a:pt x="54" y="28"/>
                    <a:pt x="72" y="14"/>
                  </a:cubicBezTo>
                  <a:cubicBezTo>
                    <a:pt x="90" y="0"/>
                    <a:pt x="134" y="12"/>
                    <a:pt x="138" y="32"/>
                  </a:cubicBezTo>
                  <a:cubicBezTo>
                    <a:pt x="143" y="53"/>
                    <a:pt x="161" y="86"/>
                    <a:pt x="124"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auto">
            <a:xfrm>
              <a:off x="8751888" y="8585201"/>
              <a:ext cx="1014413" cy="479425"/>
            </a:xfrm>
            <a:custGeom>
              <a:avLst/>
              <a:gdLst>
                <a:gd name="T0" fmla="*/ 64 w 270"/>
                <a:gd name="T1" fmla="*/ 22 h 128"/>
                <a:gd name="T2" fmla="*/ 160 w 270"/>
                <a:gd name="T3" fmla="*/ 38 h 128"/>
                <a:gd name="T4" fmla="*/ 253 w 270"/>
                <a:gd name="T5" fmla="*/ 8 h 128"/>
                <a:gd name="T6" fmla="*/ 268 w 270"/>
                <a:gd name="T7" fmla="*/ 76 h 128"/>
                <a:gd name="T8" fmla="*/ 120 w 270"/>
                <a:gd name="T9" fmla="*/ 114 h 128"/>
                <a:gd name="T10" fmla="*/ 98 w 270"/>
                <a:gd name="T11" fmla="*/ 92 h 128"/>
                <a:gd name="T12" fmla="*/ 86 w 270"/>
                <a:gd name="T13" fmla="*/ 117 h 128"/>
                <a:gd name="T14" fmla="*/ 0 w 270"/>
                <a:gd name="T15" fmla="*/ 100 h 128"/>
                <a:gd name="T16" fmla="*/ 18 w 270"/>
                <a:gd name="T17" fmla="*/ 34 h 128"/>
                <a:gd name="T18" fmla="*/ 64 w 270"/>
                <a:gd name="T19"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28">
                  <a:moveTo>
                    <a:pt x="64" y="22"/>
                  </a:moveTo>
                  <a:cubicBezTo>
                    <a:pt x="64" y="22"/>
                    <a:pt x="140" y="40"/>
                    <a:pt x="160" y="38"/>
                  </a:cubicBezTo>
                  <a:cubicBezTo>
                    <a:pt x="180" y="36"/>
                    <a:pt x="250" y="0"/>
                    <a:pt x="253" y="8"/>
                  </a:cubicBezTo>
                  <a:cubicBezTo>
                    <a:pt x="256" y="16"/>
                    <a:pt x="270" y="68"/>
                    <a:pt x="268" y="76"/>
                  </a:cubicBezTo>
                  <a:cubicBezTo>
                    <a:pt x="266" y="84"/>
                    <a:pt x="182" y="128"/>
                    <a:pt x="120" y="114"/>
                  </a:cubicBezTo>
                  <a:cubicBezTo>
                    <a:pt x="98" y="92"/>
                    <a:pt x="98" y="92"/>
                    <a:pt x="98" y="92"/>
                  </a:cubicBezTo>
                  <a:cubicBezTo>
                    <a:pt x="86" y="117"/>
                    <a:pt x="86" y="117"/>
                    <a:pt x="86" y="117"/>
                  </a:cubicBezTo>
                  <a:cubicBezTo>
                    <a:pt x="86" y="117"/>
                    <a:pt x="24" y="120"/>
                    <a:pt x="0" y="100"/>
                  </a:cubicBezTo>
                  <a:cubicBezTo>
                    <a:pt x="0" y="100"/>
                    <a:pt x="7" y="52"/>
                    <a:pt x="18" y="34"/>
                  </a:cubicBezTo>
                  <a:cubicBezTo>
                    <a:pt x="28" y="16"/>
                    <a:pt x="64" y="22"/>
                    <a:pt x="64" y="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3"/>
            <p:cNvSpPr>
              <a:spLocks/>
            </p:cNvSpPr>
            <p:nvPr/>
          </p:nvSpPr>
          <p:spPr bwMode="auto">
            <a:xfrm>
              <a:off x="6129338" y="7205663"/>
              <a:ext cx="3186113" cy="2179638"/>
            </a:xfrm>
            <a:custGeom>
              <a:avLst/>
              <a:gdLst>
                <a:gd name="T0" fmla="*/ 497 w 848"/>
                <a:gd name="T1" fmla="*/ 35 h 580"/>
                <a:gd name="T2" fmla="*/ 836 w 848"/>
                <a:gd name="T3" fmla="*/ 24 h 580"/>
                <a:gd name="T4" fmla="*/ 788 w 848"/>
                <a:gd name="T5" fmla="*/ 406 h 580"/>
                <a:gd name="T6" fmla="*/ 706 w 848"/>
                <a:gd name="T7" fmla="*/ 406 h 580"/>
                <a:gd name="T8" fmla="*/ 761 w 848"/>
                <a:gd name="T9" fmla="*/ 119 h 580"/>
                <a:gd name="T10" fmla="*/ 552 w 848"/>
                <a:gd name="T11" fmla="*/ 126 h 580"/>
                <a:gd name="T12" fmla="*/ 443 w 848"/>
                <a:gd name="T13" fmla="*/ 215 h 580"/>
                <a:gd name="T14" fmla="*/ 358 w 848"/>
                <a:gd name="T15" fmla="*/ 554 h 580"/>
                <a:gd name="T16" fmla="*/ 24 w 848"/>
                <a:gd name="T17" fmla="*/ 486 h 580"/>
                <a:gd name="T18" fmla="*/ 38 w 848"/>
                <a:gd name="T19" fmla="*/ 406 h 580"/>
                <a:gd name="T20" fmla="*/ 314 w 848"/>
                <a:gd name="T21" fmla="*/ 468 h 580"/>
                <a:gd name="T22" fmla="*/ 345 w 848"/>
                <a:gd name="T23" fmla="*/ 219 h 580"/>
                <a:gd name="T24" fmla="*/ 344 w 848"/>
                <a:gd name="T25" fmla="*/ 126 h 580"/>
                <a:gd name="T26" fmla="*/ 497 w 848"/>
                <a:gd name="T27" fmla="*/ 35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8" h="580">
                  <a:moveTo>
                    <a:pt x="497" y="35"/>
                  </a:moveTo>
                  <a:cubicBezTo>
                    <a:pt x="497" y="35"/>
                    <a:pt x="824" y="0"/>
                    <a:pt x="836" y="24"/>
                  </a:cubicBezTo>
                  <a:cubicBezTo>
                    <a:pt x="848" y="48"/>
                    <a:pt x="816" y="322"/>
                    <a:pt x="788" y="406"/>
                  </a:cubicBezTo>
                  <a:cubicBezTo>
                    <a:pt x="788" y="406"/>
                    <a:pt x="760" y="430"/>
                    <a:pt x="706" y="406"/>
                  </a:cubicBezTo>
                  <a:cubicBezTo>
                    <a:pt x="706" y="406"/>
                    <a:pt x="774" y="148"/>
                    <a:pt x="761" y="119"/>
                  </a:cubicBezTo>
                  <a:cubicBezTo>
                    <a:pt x="749" y="91"/>
                    <a:pt x="592" y="112"/>
                    <a:pt x="552" y="126"/>
                  </a:cubicBezTo>
                  <a:cubicBezTo>
                    <a:pt x="512" y="140"/>
                    <a:pt x="453" y="198"/>
                    <a:pt x="443" y="215"/>
                  </a:cubicBezTo>
                  <a:cubicBezTo>
                    <a:pt x="432" y="232"/>
                    <a:pt x="390" y="528"/>
                    <a:pt x="358" y="554"/>
                  </a:cubicBezTo>
                  <a:cubicBezTo>
                    <a:pt x="326" y="580"/>
                    <a:pt x="71" y="514"/>
                    <a:pt x="24" y="486"/>
                  </a:cubicBezTo>
                  <a:cubicBezTo>
                    <a:pt x="24" y="486"/>
                    <a:pt x="0" y="437"/>
                    <a:pt x="38" y="406"/>
                  </a:cubicBezTo>
                  <a:cubicBezTo>
                    <a:pt x="38" y="406"/>
                    <a:pt x="266" y="480"/>
                    <a:pt x="314" y="468"/>
                  </a:cubicBezTo>
                  <a:cubicBezTo>
                    <a:pt x="314" y="468"/>
                    <a:pt x="350" y="251"/>
                    <a:pt x="345" y="219"/>
                  </a:cubicBezTo>
                  <a:cubicBezTo>
                    <a:pt x="340" y="188"/>
                    <a:pt x="330" y="154"/>
                    <a:pt x="344" y="126"/>
                  </a:cubicBezTo>
                  <a:cubicBezTo>
                    <a:pt x="358" y="98"/>
                    <a:pt x="497" y="35"/>
                    <a:pt x="497" y="35"/>
                  </a:cubicBezTo>
                  <a:close/>
                </a:path>
              </a:pathLst>
            </a:custGeom>
            <a:solidFill>
              <a:srgbClr val="46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
            <p:cNvSpPr>
              <a:spLocks/>
            </p:cNvSpPr>
            <p:nvPr/>
          </p:nvSpPr>
          <p:spPr bwMode="auto">
            <a:xfrm>
              <a:off x="6772275" y="6067426"/>
              <a:ext cx="1555750" cy="1800225"/>
            </a:xfrm>
            <a:custGeom>
              <a:avLst/>
              <a:gdLst>
                <a:gd name="T0" fmla="*/ 195 w 414"/>
                <a:gd name="T1" fmla="*/ 17 h 479"/>
                <a:gd name="T2" fmla="*/ 206 w 414"/>
                <a:gd name="T3" fmla="*/ 23 h 479"/>
                <a:gd name="T4" fmla="*/ 414 w 414"/>
                <a:gd name="T5" fmla="*/ 331 h 479"/>
                <a:gd name="T6" fmla="*/ 366 w 414"/>
                <a:gd name="T7" fmla="*/ 391 h 479"/>
                <a:gd name="T8" fmla="*/ 336 w 414"/>
                <a:gd name="T9" fmla="*/ 363 h 479"/>
                <a:gd name="T10" fmla="*/ 349 w 414"/>
                <a:gd name="T11" fmla="*/ 399 h 479"/>
                <a:gd name="T12" fmla="*/ 157 w 414"/>
                <a:gd name="T13" fmla="*/ 479 h 479"/>
                <a:gd name="T14" fmla="*/ 72 w 414"/>
                <a:gd name="T15" fmla="*/ 227 h 479"/>
                <a:gd name="T16" fmla="*/ 44 w 414"/>
                <a:gd name="T17" fmla="*/ 17 h 479"/>
                <a:gd name="T18" fmla="*/ 195 w 414"/>
                <a:gd name="T19" fmla="*/ 17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4" h="479">
                  <a:moveTo>
                    <a:pt x="195" y="17"/>
                  </a:moveTo>
                  <a:cubicBezTo>
                    <a:pt x="195" y="17"/>
                    <a:pt x="204" y="18"/>
                    <a:pt x="206" y="23"/>
                  </a:cubicBezTo>
                  <a:cubicBezTo>
                    <a:pt x="208" y="28"/>
                    <a:pt x="304" y="274"/>
                    <a:pt x="414" y="331"/>
                  </a:cubicBezTo>
                  <a:cubicBezTo>
                    <a:pt x="414" y="331"/>
                    <a:pt x="368" y="382"/>
                    <a:pt x="366" y="391"/>
                  </a:cubicBezTo>
                  <a:cubicBezTo>
                    <a:pt x="336" y="363"/>
                    <a:pt x="336" y="363"/>
                    <a:pt x="336" y="363"/>
                  </a:cubicBezTo>
                  <a:cubicBezTo>
                    <a:pt x="349" y="399"/>
                    <a:pt x="349" y="399"/>
                    <a:pt x="349" y="399"/>
                  </a:cubicBezTo>
                  <a:cubicBezTo>
                    <a:pt x="349" y="399"/>
                    <a:pt x="254" y="430"/>
                    <a:pt x="157" y="479"/>
                  </a:cubicBezTo>
                  <a:cubicBezTo>
                    <a:pt x="157" y="479"/>
                    <a:pt x="85" y="264"/>
                    <a:pt x="72" y="227"/>
                  </a:cubicBezTo>
                  <a:cubicBezTo>
                    <a:pt x="58" y="190"/>
                    <a:pt x="0" y="34"/>
                    <a:pt x="44" y="17"/>
                  </a:cubicBezTo>
                  <a:cubicBezTo>
                    <a:pt x="88" y="0"/>
                    <a:pt x="195" y="17"/>
                    <a:pt x="195" y="17"/>
                  </a:cubicBezTo>
                  <a:close/>
                </a:path>
              </a:pathLst>
            </a:custGeom>
            <a:solidFill>
              <a:srgbClr val="46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5"/>
            <p:cNvSpPr>
              <a:spLocks/>
            </p:cNvSpPr>
            <p:nvPr/>
          </p:nvSpPr>
          <p:spPr bwMode="auto">
            <a:xfrm>
              <a:off x="7361238" y="6048376"/>
              <a:ext cx="142875" cy="142875"/>
            </a:xfrm>
            <a:custGeom>
              <a:avLst/>
              <a:gdLst>
                <a:gd name="T0" fmla="*/ 0 w 38"/>
                <a:gd name="T1" fmla="*/ 0 h 38"/>
                <a:gd name="T2" fmla="*/ 38 w 38"/>
                <a:gd name="T3" fmla="*/ 5 h 38"/>
                <a:gd name="T4" fmla="*/ 36 w 38"/>
                <a:gd name="T5" fmla="*/ 38 h 38"/>
                <a:gd name="T6" fmla="*/ 2 w 38"/>
                <a:gd name="T7" fmla="*/ 34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cubicBezTo>
                    <a:pt x="0" y="0"/>
                    <a:pt x="31" y="5"/>
                    <a:pt x="38" y="5"/>
                  </a:cubicBezTo>
                  <a:cubicBezTo>
                    <a:pt x="36" y="38"/>
                    <a:pt x="36" y="38"/>
                    <a:pt x="36" y="38"/>
                  </a:cubicBezTo>
                  <a:cubicBezTo>
                    <a:pt x="2" y="34"/>
                    <a:pt x="2" y="34"/>
                    <a:pt x="2" y="34"/>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auto">
            <a:xfrm>
              <a:off x="7042150" y="6081713"/>
              <a:ext cx="758825" cy="901700"/>
            </a:xfrm>
            <a:custGeom>
              <a:avLst/>
              <a:gdLst>
                <a:gd name="T0" fmla="*/ 0 w 202"/>
                <a:gd name="T1" fmla="*/ 13 h 240"/>
                <a:gd name="T2" fmla="*/ 202 w 202"/>
                <a:gd name="T3" fmla="*/ 240 h 240"/>
                <a:gd name="T4" fmla="*/ 114 w 202"/>
                <a:gd name="T5" fmla="*/ 35 h 240"/>
                <a:gd name="T6" fmla="*/ 104 w 202"/>
                <a:gd name="T7" fmla="*/ 22 h 240"/>
                <a:gd name="T8" fmla="*/ 104 w 202"/>
                <a:gd name="T9" fmla="*/ 0 h 240"/>
                <a:gd name="T10" fmla="*/ 0 w 202"/>
                <a:gd name="T11" fmla="*/ 13 h 240"/>
              </a:gdLst>
              <a:ahLst/>
              <a:cxnLst>
                <a:cxn ang="0">
                  <a:pos x="T0" y="T1"/>
                </a:cxn>
                <a:cxn ang="0">
                  <a:pos x="T2" y="T3"/>
                </a:cxn>
                <a:cxn ang="0">
                  <a:pos x="T4" y="T5"/>
                </a:cxn>
                <a:cxn ang="0">
                  <a:pos x="T6" y="T7"/>
                </a:cxn>
                <a:cxn ang="0">
                  <a:pos x="T8" y="T9"/>
                </a:cxn>
                <a:cxn ang="0">
                  <a:pos x="T10" y="T11"/>
                </a:cxn>
              </a:cxnLst>
              <a:rect l="0" t="0" r="r" b="b"/>
              <a:pathLst>
                <a:path w="202" h="240">
                  <a:moveTo>
                    <a:pt x="0" y="13"/>
                  </a:moveTo>
                  <a:cubicBezTo>
                    <a:pt x="0" y="13"/>
                    <a:pt x="149" y="199"/>
                    <a:pt x="202" y="240"/>
                  </a:cubicBezTo>
                  <a:cubicBezTo>
                    <a:pt x="202" y="240"/>
                    <a:pt x="116" y="56"/>
                    <a:pt x="114" y="35"/>
                  </a:cubicBezTo>
                  <a:cubicBezTo>
                    <a:pt x="104" y="22"/>
                    <a:pt x="104" y="22"/>
                    <a:pt x="104" y="22"/>
                  </a:cubicBezTo>
                  <a:cubicBezTo>
                    <a:pt x="104" y="0"/>
                    <a:pt x="104" y="0"/>
                    <a:pt x="104" y="0"/>
                  </a:cubicBezTo>
                  <a:lnTo>
                    <a:pt x="0" y="1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7"/>
            <p:cNvSpPr>
              <a:spLocks/>
            </p:cNvSpPr>
            <p:nvPr/>
          </p:nvSpPr>
          <p:spPr bwMode="auto">
            <a:xfrm>
              <a:off x="7418388" y="6221413"/>
              <a:ext cx="96838" cy="115888"/>
            </a:xfrm>
            <a:custGeom>
              <a:avLst/>
              <a:gdLst>
                <a:gd name="T0" fmla="*/ 3 w 26"/>
                <a:gd name="T1" fmla="*/ 28 h 31"/>
                <a:gd name="T2" fmla="*/ 1 w 26"/>
                <a:gd name="T3" fmla="*/ 3 h 31"/>
                <a:gd name="T4" fmla="*/ 12 w 26"/>
                <a:gd name="T5" fmla="*/ 0 h 31"/>
                <a:gd name="T6" fmla="*/ 26 w 26"/>
                <a:gd name="T7" fmla="*/ 28 h 31"/>
                <a:gd name="T8" fmla="*/ 3 w 26"/>
                <a:gd name="T9" fmla="*/ 28 h 31"/>
              </a:gdLst>
              <a:ahLst/>
              <a:cxnLst>
                <a:cxn ang="0">
                  <a:pos x="T0" y="T1"/>
                </a:cxn>
                <a:cxn ang="0">
                  <a:pos x="T2" y="T3"/>
                </a:cxn>
                <a:cxn ang="0">
                  <a:pos x="T4" y="T5"/>
                </a:cxn>
                <a:cxn ang="0">
                  <a:pos x="T6" y="T7"/>
                </a:cxn>
                <a:cxn ang="0">
                  <a:pos x="T8" y="T9"/>
                </a:cxn>
              </a:cxnLst>
              <a:rect l="0" t="0" r="r" b="b"/>
              <a:pathLst>
                <a:path w="26" h="31">
                  <a:moveTo>
                    <a:pt x="3" y="28"/>
                  </a:moveTo>
                  <a:cubicBezTo>
                    <a:pt x="3" y="28"/>
                    <a:pt x="0" y="18"/>
                    <a:pt x="1" y="3"/>
                  </a:cubicBezTo>
                  <a:cubicBezTo>
                    <a:pt x="12" y="0"/>
                    <a:pt x="12" y="0"/>
                    <a:pt x="12" y="0"/>
                  </a:cubicBezTo>
                  <a:cubicBezTo>
                    <a:pt x="12" y="0"/>
                    <a:pt x="26" y="19"/>
                    <a:pt x="26" y="28"/>
                  </a:cubicBezTo>
                  <a:cubicBezTo>
                    <a:pt x="26" y="31"/>
                    <a:pt x="3" y="28"/>
                    <a:pt x="3" y="28"/>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8"/>
            <p:cNvSpPr>
              <a:spLocks/>
            </p:cNvSpPr>
            <p:nvPr/>
          </p:nvSpPr>
          <p:spPr bwMode="auto">
            <a:xfrm>
              <a:off x="7391400" y="6300788"/>
              <a:ext cx="409575" cy="682625"/>
            </a:xfrm>
            <a:custGeom>
              <a:avLst/>
              <a:gdLst>
                <a:gd name="T0" fmla="*/ 21 w 109"/>
                <a:gd name="T1" fmla="*/ 91 h 182"/>
                <a:gd name="T2" fmla="*/ 0 w 109"/>
                <a:gd name="T3" fmla="*/ 0 h 182"/>
                <a:gd name="T4" fmla="*/ 16 w 109"/>
                <a:gd name="T5" fmla="*/ 0 h 182"/>
                <a:gd name="T6" fmla="*/ 75 w 109"/>
                <a:gd name="T7" fmla="*/ 101 h 182"/>
                <a:gd name="T8" fmla="*/ 109 w 109"/>
                <a:gd name="T9" fmla="*/ 182 h 182"/>
                <a:gd name="T10" fmla="*/ 21 w 109"/>
                <a:gd name="T11" fmla="*/ 91 h 182"/>
              </a:gdLst>
              <a:ahLst/>
              <a:cxnLst>
                <a:cxn ang="0">
                  <a:pos x="T0" y="T1"/>
                </a:cxn>
                <a:cxn ang="0">
                  <a:pos x="T2" y="T3"/>
                </a:cxn>
                <a:cxn ang="0">
                  <a:pos x="T4" y="T5"/>
                </a:cxn>
                <a:cxn ang="0">
                  <a:pos x="T6" y="T7"/>
                </a:cxn>
                <a:cxn ang="0">
                  <a:pos x="T8" y="T9"/>
                </a:cxn>
                <a:cxn ang="0">
                  <a:pos x="T10" y="T11"/>
                </a:cxn>
              </a:cxnLst>
              <a:rect l="0" t="0" r="r" b="b"/>
              <a:pathLst>
                <a:path w="109" h="182">
                  <a:moveTo>
                    <a:pt x="21" y="91"/>
                  </a:moveTo>
                  <a:cubicBezTo>
                    <a:pt x="15" y="85"/>
                    <a:pt x="0" y="0"/>
                    <a:pt x="0" y="0"/>
                  </a:cubicBezTo>
                  <a:cubicBezTo>
                    <a:pt x="16" y="0"/>
                    <a:pt x="16" y="0"/>
                    <a:pt x="16" y="0"/>
                  </a:cubicBezTo>
                  <a:cubicBezTo>
                    <a:pt x="75" y="101"/>
                    <a:pt x="75" y="101"/>
                    <a:pt x="75" y="101"/>
                  </a:cubicBezTo>
                  <a:cubicBezTo>
                    <a:pt x="109" y="182"/>
                    <a:pt x="109" y="182"/>
                    <a:pt x="109" y="182"/>
                  </a:cubicBezTo>
                  <a:lnTo>
                    <a:pt x="21" y="91"/>
                  </a:ln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9"/>
            <p:cNvSpPr>
              <a:spLocks/>
            </p:cNvSpPr>
            <p:nvPr/>
          </p:nvSpPr>
          <p:spPr bwMode="auto">
            <a:xfrm>
              <a:off x="7121525" y="5661026"/>
              <a:ext cx="311150" cy="481013"/>
            </a:xfrm>
            <a:custGeom>
              <a:avLst/>
              <a:gdLst>
                <a:gd name="T0" fmla="*/ 83 w 83"/>
                <a:gd name="T1" fmla="*/ 63 h 128"/>
                <a:gd name="T2" fmla="*/ 75 w 83"/>
                <a:gd name="T3" fmla="*/ 111 h 128"/>
                <a:gd name="T4" fmla="*/ 4 w 83"/>
                <a:gd name="T5" fmla="*/ 122 h 128"/>
                <a:gd name="T6" fmla="*/ 7 w 83"/>
                <a:gd name="T7" fmla="*/ 51 h 128"/>
                <a:gd name="T8" fmla="*/ 44 w 83"/>
                <a:gd name="T9" fmla="*/ 4 h 128"/>
                <a:gd name="T10" fmla="*/ 83 w 83"/>
                <a:gd name="T11" fmla="*/ 63 h 128"/>
              </a:gdLst>
              <a:ahLst/>
              <a:cxnLst>
                <a:cxn ang="0">
                  <a:pos x="T0" y="T1"/>
                </a:cxn>
                <a:cxn ang="0">
                  <a:pos x="T2" y="T3"/>
                </a:cxn>
                <a:cxn ang="0">
                  <a:pos x="T4" y="T5"/>
                </a:cxn>
                <a:cxn ang="0">
                  <a:pos x="T6" y="T7"/>
                </a:cxn>
                <a:cxn ang="0">
                  <a:pos x="T8" y="T9"/>
                </a:cxn>
                <a:cxn ang="0">
                  <a:pos x="T10" y="T11"/>
                </a:cxn>
              </a:cxnLst>
              <a:rect l="0" t="0" r="r" b="b"/>
              <a:pathLst>
                <a:path w="83" h="128">
                  <a:moveTo>
                    <a:pt x="83" y="63"/>
                  </a:moveTo>
                  <a:cubicBezTo>
                    <a:pt x="83" y="63"/>
                    <a:pt x="73" y="96"/>
                    <a:pt x="75" y="111"/>
                  </a:cubicBezTo>
                  <a:cubicBezTo>
                    <a:pt x="77" y="127"/>
                    <a:pt x="8" y="128"/>
                    <a:pt x="4" y="122"/>
                  </a:cubicBezTo>
                  <a:cubicBezTo>
                    <a:pt x="0" y="116"/>
                    <a:pt x="9" y="71"/>
                    <a:pt x="7" y="51"/>
                  </a:cubicBezTo>
                  <a:cubicBezTo>
                    <a:pt x="4" y="30"/>
                    <a:pt x="28" y="8"/>
                    <a:pt x="44" y="4"/>
                  </a:cubicBezTo>
                  <a:cubicBezTo>
                    <a:pt x="61" y="0"/>
                    <a:pt x="79" y="32"/>
                    <a:pt x="83" y="63"/>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0"/>
            <p:cNvSpPr>
              <a:spLocks/>
            </p:cNvSpPr>
            <p:nvPr/>
          </p:nvSpPr>
          <p:spPr bwMode="auto">
            <a:xfrm>
              <a:off x="6869113" y="6149976"/>
              <a:ext cx="1000125" cy="950913"/>
            </a:xfrm>
            <a:custGeom>
              <a:avLst/>
              <a:gdLst>
                <a:gd name="T0" fmla="*/ 53 w 266"/>
                <a:gd name="T1" fmla="*/ 0 h 253"/>
                <a:gd name="T2" fmla="*/ 248 w 266"/>
                <a:gd name="T3" fmla="*/ 222 h 253"/>
                <a:gd name="T4" fmla="*/ 266 w 266"/>
                <a:gd name="T5" fmla="*/ 253 h 253"/>
                <a:gd name="T6" fmla="*/ 122 w 266"/>
                <a:gd name="T7" fmla="*/ 182 h 253"/>
                <a:gd name="T8" fmla="*/ 114 w 266"/>
                <a:gd name="T9" fmla="*/ 104 h 253"/>
                <a:gd name="T10" fmla="*/ 0 w 266"/>
                <a:gd name="T11" fmla="*/ 60 h 253"/>
                <a:gd name="T12" fmla="*/ 53 w 266"/>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266" h="253">
                  <a:moveTo>
                    <a:pt x="53" y="0"/>
                  </a:moveTo>
                  <a:cubicBezTo>
                    <a:pt x="53" y="0"/>
                    <a:pt x="150" y="84"/>
                    <a:pt x="248" y="222"/>
                  </a:cubicBezTo>
                  <a:cubicBezTo>
                    <a:pt x="266" y="253"/>
                    <a:pt x="266" y="253"/>
                    <a:pt x="266" y="253"/>
                  </a:cubicBezTo>
                  <a:cubicBezTo>
                    <a:pt x="266" y="253"/>
                    <a:pt x="163" y="201"/>
                    <a:pt x="122" y="182"/>
                  </a:cubicBezTo>
                  <a:cubicBezTo>
                    <a:pt x="114" y="104"/>
                    <a:pt x="114" y="104"/>
                    <a:pt x="114" y="104"/>
                  </a:cubicBezTo>
                  <a:cubicBezTo>
                    <a:pt x="114" y="104"/>
                    <a:pt x="19" y="68"/>
                    <a:pt x="0" y="60"/>
                  </a:cubicBezTo>
                  <a:lnTo>
                    <a:pt x="53" y="0"/>
                  </a:lnTo>
                  <a:close/>
                </a:path>
              </a:pathLst>
            </a:custGeom>
            <a:solidFill>
              <a:srgbClr val="67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1"/>
            <p:cNvSpPr>
              <a:spLocks/>
            </p:cNvSpPr>
            <p:nvPr/>
          </p:nvSpPr>
          <p:spPr bwMode="auto">
            <a:xfrm>
              <a:off x="7467600" y="6176963"/>
              <a:ext cx="401638" cy="923925"/>
            </a:xfrm>
            <a:custGeom>
              <a:avLst/>
              <a:gdLst>
                <a:gd name="T0" fmla="*/ 0 w 107"/>
                <a:gd name="T1" fmla="*/ 0 h 246"/>
                <a:gd name="T2" fmla="*/ 53 w 107"/>
                <a:gd name="T3" fmla="*/ 41 h 246"/>
                <a:gd name="T4" fmla="*/ 36 w 107"/>
                <a:gd name="T5" fmla="*/ 71 h 246"/>
                <a:gd name="T6" fmla="*/ 89 w 107"/>
                <a:gd name="T7" fmla="*/ 119 h 246"/>
                <a:gd name="T8" fmla="*/ 107 w 107"/>
                <a:gd name="T9" fmla="*/ 246 h 246"/>
                <a:gd name="T10" fmla="*/ 87 w 107"/>
                <a:gd name="T11" fmla="*/ 209 h 246"/>
                <a:gd name="T12" fmla="*/ 0 w 10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07" h="246">
                  <a:moveTo>
                    <a:pt x="0" y="0"/>
                  </a:moveTo>
                  <a:cubicBezTo>
                    <a:pt x="0" y="0"/>
                    <a:pt x="33" y="26"/>
                    <a:pt x="53" y="41"/>
                  </a:cubicBezTo>
                  <a:cubicBezTo>
                    <a:pt x="36" y="71"/>
                    <a:pt x="36" y="71"/>
                    <a:pt x="36" y="71"/>
                  </a:cubicBezTo>
                  <a:cubicBezTo>
                    <a:pt x="36" y="71"/>
                    <a:pt x="82" y="108"/>
                    <a:pt x="89" y="119"/>
                  </a:cubicBezTo>
                  <a:cubicBezTo>
                    <a:pt x="107" y="246"/>
                    <a:pt x="107" y="246"/>
                    <a:pt x="107" y="246"/>
                  </a:cubicBezTo>
                  <a:cubicBezTo>
                    <a:pt x="107" y="246"/>
                    <a:pt x="92" y="221"/>
                    <a:pt x="87" y="209"/>
                  </a:cubicBezTo>
                  <a:cubicBezTo>
                    <a:pt x="81" y="197"/>
                    <a:pt x="5" y="41"/>
                    <a:pt x="0" y="0"/>
                  </a:cubicBezTo>
                  <a:close/>
                </a:path>
              </a:pathLst>
            </a:custGeom>
            <a:solidFill>
              <a:srgbClr val="67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2"/>
            <p:cNvSpPr>
              <a:spLocks/>
            </p:cNvSpPr>
            <p:nvPr/>
          </p:nvSpPr>
          <p:spPr bwMode="auto">
            <a:xfrm>
              <a:off x="6986588" y="6007101"/>
              <a:ext cx="446088" cy="236538"/>
            </a:xfrm>
            <a:custGeom>
              <a:avLst/>
              <a:gdLst>
                <a:gd name="T0" fmla="*/ 0 w 119"/>
                <a:gd name="T1" fmla="*/ 32 h 63"/>
                <a:gd name="T2" fmla="*/ 19 w 119"/>
                <a:gd name="T3" fmla="*/ 0 h 63"/>
                <a:gd name="T4" fmla="*/ 119 w 119"/>
                <a:gd name="T5" fmla="*/ 20 h 63"/>
                <a:gd name="T6" fmla="*/ 97 w 119"/>
                <a:gd name="T7" fmla="*/ 63 h 63"/>
                <a:gd name="T8" fmla="*/ 0 w 119"/>
                <a:gd name="T9" fmla="*/ 32 h 63"/>
              </a:gdLst>
              <a:ahLst/>
              <a:cxnLst>
                <a:cxn ang="0">
                  <a:pos x="T0" y="T1"/>
                </a:cxn>
                <a:cxn ang="0">
                  <a:pos x="T2" y="T3"/>
                </a:cxn>
                <a:cxn ang="0">
                  <a:pos x="T4" y="T5"/>
                </a:cxn>
                <a:cxn ang="0">
                  <a:pos x="T6" y="T7"/>
                </a:cxn>
                <a:cxn ang="0">
                  <a:pos x="T8" y="T9"/>
                </a:cxn>
              </a:cxnLst>
              <a:rect l="0" t="0" r="r" b="b"/>
              <a:pathLst>
                <a:path w="119" h="63">
                  <a:moveTo>
                    <a:pt x="0" y="32"/>
                  </a:moveTo>
                  <a:cubicBezTo>
                    <a:pt x="19" y="0"/>
                    <a:pt x="19" y="0"/>
                    <a:pt x="19" y="0"/>
                  </a:cubicBezTo>
                  <a:cubicBezTo>
                    <a:pt x="19" y="0"/>
                    <a:pt x="107" y="19"/>
                    <a:pt x="119" y="20"/>
                  </a:cubicBezTo>
                  <a:cubicBezTo>
                    <a:pt x="97" y="63"/>
                    <a:pt x="97" y="63"/>
                    <a:pt x="97" y="63"/>
                  </a:cubicBezTo>
                  <a:cubicBezTo>
                    <a:pt x="97" y="63"/>
                    <a:pt x="25" y="53"/>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3"/>
            <p:cNvSpPr>
              <a:spLocks/>
            </p:cNvSpPr>
            <p:nvPr/>
          </p:nvSpPr>
          <p:spPr bwMode="auto">
            <a:xfrm>
              <a:off x="7869238" y="7126288"/>
              <a:ext cx="93663" cy="173038"/>
            </a:xfrm>
            <a:custGeom>
              <a:avLst/>
              <a:gdLst>
                <a:gd name="T0" fmla="*/ 0 w 25"/>
                <a:gd name="T1" fmla="*/ 0 h 46"/>
                <a:gd name="T2" fmla="*/ 25 w 25"/>
                <a:gd name="T3" fmla="*/ 46 h 46"/>
                <a:gd name="T4" fmla="*/ 0 w 25"/>
                <a:gd name="T5" fmla="*/ 0 h 46"/>
              </a:gdLst>
              <a:ahLst/>
              <a:cxnLst>
                <a:cxn ang="0">
                  <a:pos x="T0" y="T1"/>
                </a:cxn>
                <a:cxn ang="0">
                  <a:pos x="T2" y="T3"/>
                </a:cxn>
                <a:cxn ang="0">
                  <a:pos x="T4" y="T5"/>
                </a:cxn>
              </a:cxnLst>
              <a:rect l="0" t="0" r="r" b="b"/>
              <a:pathLst>
                <a:path w="25" h="46">
                  <a:moveTo>
                    <a:pt x="0" y="0"/>
                  </a:moveTo>
                  <a:cubicBezTo>
                    <a:pt x="0" y="0"/>
                    <a:pt x="16" y="36"/>
                    <a:pt x="25" y="46"/>
                  </a:cubicBezTo>
                  <a:cubicBezTo>
                    <a:pt x="25" y="46"/>
                    <a:pt x="14" y="9"/>
                    <a:pt x="0" y="0"/>
                  </a:cubicBezTo>
                  <a:close/>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4"/>
            <p:cNvSpPr>
              <a:spLocks/>
            </p:cNvSpPr>
            <p:nvPr/>
          </p:nvSpPr>
          <p:spPr bwMode="auto">
            <a:xfrm>
              <a:off x="7759700" y="7150101"/>
              <a:ext cx="82550" cy="88900"/>
            </a:xfrm>
            <a:custGeom>
              <a:avLst/>
              <a:gdLst>
                <a:gd name="T0" fmla="*/ 19 w 22"/>
                <a:gd name="T1" fmla="*/ 7 h 24"/>
                <a:gd name="T2" fmla="*/ 17 w 22"/>
                <a:gd name="T3" fmla="*/ 22 h 24"/>
                <a:gd name="T4" fmla="*/ 3 w 22"/>
                <a:gd name="T5" fmla="*/ 17 h 24"/>
                <a:gd name="T6" fmla="*/ 5 w 22"/>
                <a:gd name="T7" fmla="*/ 2 h 24"/>
                <a:gd name="T8" fmla="*/ 19 w 22"/>
                <a:gd name="T9" fmla="*/ 7 h 24"/>
              </a:gdLst>
              <a:ahLst/>
              <a:cxnLst>
                <a:cxn ang="0">
                  <a:pos x="T0" y="T1"/>
                </a:cxn>
                <a:cxn ang="0">
                  <a:pos x="T2" y="T3"/>
                </a:cxn>
                <a:cxn ang="0">
                  <a:pos x="T4" y="T5"/>
                </a:cxn>
                <a:cxn ang="0">
                  <a:pos x="T6" y="T7"/>
                </a:cxn>
                <a:cxn ang="0">
                  <a:pos x="T8" y="T9"/>
                </a:cxn>
              </a:cxnLst>
              <a:rect l="0" t="0" r="r" b="b"/>
              <a:pathLst>
                <a:path w="22" h="24">
                  <a:moveTo>
                    <a:pt x="19" y="7"/>
                  </a:moveTo>
                  <a:cubicBezTo>
                    <a:pt x="22" y="13"/>
                    <a:pt x="21" y="19"/>
                    <a:pt x="17" y="22"/>
                  </a:cubicBezTo>
                  <a:cubicBezTo>
                    <a:pt x="13" y="24"/>
                    <a:pt x="7" y="22"/>
                    <a:pt x="3" y="17"/>
                  </a:cubicBezTo>
                  <a:cubicBezTo>
                    <a:pt x="0" y="11"/>
                    <a:pt x="1" y="5"/>
                    <a:pt x="5" y="2"/>
                  </a:cubicBezTo>
                  <a:cubicBezTo>
                    <a:pt x="9" y="0"/>
                    <a:pt x="15" y="2"/>
                    <a:pt x="19" y="7"/>
                  </a:cubicBezTo>
                  <a:close/>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5"/>
            <p:cNvSpPr>
              <a:spLocks/>
            </p:cNvSpPr>
            <p:nvPr/>
          </p:nvSpPr>
          <p:spPr bwMode="auto">
            <a:xfrm>
              <a:off x="7850188" y="7291388"/>
              <a:ext cx="82550" cy="95250"/>
            </a:xfrm>
            <a:custGeom>
              <a:avLst/>
              <a:gdLst>
                <a:gd name="T0" fmla="*/ 19 w 22"/>
                <a:gd name="T1" fmla="*/ 8 h 25"/>
                <a:gd name="T2" fmla="*/ 17 w 22"/>
                <a:gd name="T3" fmla="*/ 22 h 25"/>
                <a:gd name="T4" fmla="*/ 3 w 22"/>
                <a:gd name="T5" fmla="*/ 17 h 25"/>
                <a:gd name="T6" fmla="*/ 5 w 22"/>
                <a:gd name="T7" fmla="*/ 3 h 25"/>
                <a:gd name="T8" fmla="*/ 19 w 22"/>
                <a:gd name="T9" fmla="*/ 8 h 25"/>
              </a:gdLst>
              <a:ahLst/>
              <a:cxnLst>
                <a:cxn ang="0">
                  <a:pos x="T0" y="T1"/>
                </a:cxn>
                <a:cxn ang="0">
                  <a:pos x="T2" y="T3"/>
                </a:cxn>
                <a:cxn ang="0">
                  <a:pos x="T4" y="T5"/>
                </a:cxn>
                <a:cxn ang="0">
                  <a:pos x="T6" y="T7"/>
                </a:cxn>
                <a:cxn ang="0">
                  <a:pos x="T8" y="T9"/>
                </a:cxn>
              </a:cxnLst>
              <a:rect l="0" t="0" r="r" b="b"/>
              <a:pathLst>
                <a:path w="22" h="25">
                  <a:moveTo>
                    <a:pt x="19" y="8"/>
                  </a:moveTo>
                  <a:cubicBezTo>
                    <a:pt x="22" y="13"/>
                    <a:pt x="21" y="19"/>
                    <a:pt x="17" y="22"/>
                  </a:cubicBezTo>
                  <a:cubicBezTo>
                    <a:pt x="13" y="25"/>
                    <a:pt x="7" y="23"/>
                    <a:pt x="3" y="17"/>
                  </a:cubicBezTo>
                  <a:cubicBezTo>
                    <a:pt x="0" y="12"/>
                    <a:pt x="1" y="5"/>
                    <a:pt x="5" y="3"/>
                  </a:cubicBezTo>
                  <a:cubicBezTo>
                    <a:pt x="9" y="0"/>
                    <a:pt x="15" y="2"/>
                    <a:pt x="19" y="8"/>
                  </a:cubicBezTo>
                  <a:close/>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6"/>
            <p:cNvSpPr>
              <a:spLocks/>
            </p:cNvSpPr>
            <p:nvPr/>
          </p:nvSpPr>
          <p:spPr bwMode="auto">
            <a:xfrm>
              <a:off x="7399338" y="7307263"/>
              <a:ext cx="920750" cy="522288"/>
            </a:xfrm>
            <a:custGeom>
              <a:avLst/>
              <a:gdLst>
                <a:gd name="T0" fmla="*/ 0 w 245"/>
                <a:gd name="T1" fmla="*/ 139 h 139"/>
                <a:gd name="T2" fmla="*/ 176 w 245"/>
                <a:gd name="T3" fmla="*/ 62 h 139"/>
                <a:gd name="T4" fmla="*/ 170 w 245"/>
                <a:gd name="T5" fmla="*/ 27 h 139"/>
                <a:gd name="T6" fmla="*/ 200 w 245"/>
                <a:gd name="T7" fmla="*/ 48 h 139"/>
                <a:gd name="T8" fmla="*/ 245 w 245"/>
                <a:gd name="T9" fmla="*/ 0 h 139"/>
                <a:gd name="T10" fmla="*/ 199 w 245"/>
                <a:gd name="T11" fmla="*/ 61 h 139"/>
                <a:gd name="T12" fmla="*/ 181 w 245"/>
                <a:gd name="T13" fmla="*/ 42 h 139"/>
                <a:gd name="T14" fmla="*/ 182 w 245"/>
                <a:gd name="T15" fmla="*/ 69 h 139"/>
                <a:gd name="T16" fmla="*/ 0 w 245"/>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39">
                  <a:moveTo>
                    <a:pt x="0" y="139"/>
                  </a:moveTo>
                  <a:cubicBezTo>
                    <a:pt x="0" y="139"/>
                    <a:pt x="104" y="92"/>
                    <a:pt x="176" y="62"/>
                  </a:cubicBezTo>
                  <a:cubicBezTo>
                    <a:pt x="170" y="27"/>
                    <a:pt x="170" y="27"/>
                    <a:pt x="170" y="27"/>
                  </a:cubicBezTo>
                  <a:cubicBezTo>
                    <a:pt x="200" y="48"/>
                    <a:pt x="200" y="48"/>
                    <a:pt x="200" y="48"/>
                  </a:cubicBezTo>
                  <a:cubicBezTo>
                    <a:pt x="200" y="48"/>
                    <a:pt x="219" y="19"/>
                    <a:pt x="245" y="0"/>
                  </a:cubicBezTo>
                  <a:cubicBezTo>
                    <a:pt x="245" y="0"/>
                    <a:pt x="209" y="52"/>
                    <a:pt x="199" y="61"/>
                  </a:cubicBezTo>
                  <a:cubicBezTo>
                    <a:pt x="181" y="42"/>
                    <a:pt x="181" y="42"/>
                    <a:pt x="181" y="42"/>
                  </a:cubicBezTo>
                  <a:cubicBezTo>
                    <a:pt x="181" y="42"/>
                    <a:pt x="183" y="66"/>
                    <a:pt x="182" y="69"/>
                  </a:cubicBezTo>
                  <a:cubicBezTo>
                    <a:pt x="182" y="73"/>
                    <a:pt x="60" y="112"/>
                    <a:pt x="0" y="139"/>
                  </a:cubicBezTo>
                  <a:close/>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7"/>
            <p:cNvSpPr>
              <a:spLocks/>
            </p:cNvSpPr>
            <p:nvPr/>
          </p:nvSpPr>
          <p:spPr bwMode="auto">
            <a:xfrm>
              <a:off x="7027863" y="4684713"/>
              <a:ext cx="855663" cy="1289050"/>
            </a:xfrm>
            <a:custGeom>
              <a:avLst/>
              <a:gdLst>
                <a:gd name="T0" fmla="*/ 133 w 228"/>
                <a:gd name="T1" fmla="*/ 17 h 343"/>
                <a:gd name="T2" fmla="*/ 171 w 228"/>
                <a:gd name="T3" fmla="*/ 148 h 343"/>
                <a:gd name="T4" fmla="*/ 210 w 228"/>
                <a:gd name="T5" fmla="*/ 143 h 343"/>
                <a:gd name="T6" fmla="*/ 221 w 228"/>
                <a:gd name="T7" fmla="*/ 181 h 343"/>
                <a:gd name="T8" fmla="*/ 191 w 228"/>
                <a:gd name="T9" fmla="*/ 190 h 343"/>
                <a:gd name="T10" fmla="*/ 207 w 228"/>
                <a:gd name="T11" fmla="*/ 327 h 343"/>
                <a:gd name="T12" fmla="*/ 91 w 228"/>
                <a:gd name="T13" fmla="*/ 322 h 343"/>
                <a:gd name="T14" fmla="*/ 35 w 228"/>
                <a:gd name="T15" fmla="*/ 174 h 343"/>
                <a:gd name="T16" fmla="*/ 24 w 228"/>
                <a:gd name="T17" fmla="*/ 34 h 343"/>
                <a:gd name="T18" fmla="*/ 133 w 228"/>
                <a:gd name="T19" fmla="*/ 1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43">
                  <a:moveTo>
                    <a:pt x="133" y="17"/>
                  </a:moveTo>
                  <a:cubicBezTo>
                    <a:pt x="133" y="17"/>
                    <a:pt x="164" y="122"/>
                    <a:pt x="171" y="148"/>
                  </a:cubicBezTo>
                  <a:cubicBezTo>
                    <a:pt x="171" y="148"/>
                    <a:pt x="198" y="149"/>
                    <a:pt x="210" y="143"/>
                  </a:cubicBezTo>
                  <a:cubicBezTo>
                    <a:pt x="221" y="137"/>
                    <a:pt x="228" y="172"/>
                    <a:pt x="221" y="181"/>
                  </a:cubicBezTo>
                  <a:cubicBezTo>
                    <a:pt x="213" y="191"/>
                    <a:pt x="191" y="190"/>
                    <a:pt x="191" y="190"/>
                  </a:cubicBezTo>
                  <a:cubicBezTo>
                    <a:pt x="191" y="190"/>
                    <a:pt x="214" y="316"/>
                    <a:pt x="207" y="327"/>
                  </a:cubicBezTo>
                  <a:cubicBezTo>
                    <a:pt x="200" y="338"/>
                    <a:pt x="111" y="343"/>
                    <a:pt x="91" y="322"/>
                  </a:cubicBezTo>
                  <a:cubicBezTo>
                    <a:pt x="72" y="301"/>
                    <a:pt x="48" y="215"/>
                    <a:pt x="35" y="174"/>
                  </a:cubicBezTo>
                  <a:cubicBezTo>
                    <a:pt x="22" y="134"/>
                    <a:pt x="0" y="59"/>
                    <a:pt x="24" y="34"/>
                  </a:cubicBezTo>
                  <a:cubicBezTo>
                    <a:pt x="48" y="9"/>
                    <a:pt x="118" y="0"/>
                    <a:pt x="133" y="17"/>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
            <p:cNvSpPr>
              <a:spLocks/>
            </p:cNvSpPr>
            <p:nvPr/>
          </p:nvSpPr>
          <p:spPr bwMode="auto">
            <a:xfrm>
              <a:off x="6115050" y="4151313"/>
              <a:ext cx="1558925" cy="1833563"/>
            </a:xfrm>
            <a:custGeom>
              <a:avLst/>
              <a:gdLst>
                <a:gd name="T0" fmla="*/ 297 w 415"/>
                <a:gd name="T1" fmla="*/ 337 h 488"/>
                <a:gd name="T2" fmla="*/ 276 w 415"/>
                <a:gd name="T3" fmla="*/ 206 h 488"/>
                <a:gd name="T4" fmla="*/ 350 w 415"/>
                <a:gd name="T5" fmla="*/ 201 h 488"/>
                <a:gd name="T6" fmla="*/ 334 w 415"/>
                <a:gd name="T7" fmla="*/ 178 h 488"/>
                <a:gd name="T8" fmla="*/ 412 w 415"/>
                <a:gd name="T9" fmla="*/ 155 h 488"/>
                <a:gd name="T10" fmla="*/ 371 w 415"/>
                <a:gd name="T11" fmla="*/ 130 h 488"/>
                <a:gd name="T12" fmla="*/ 410 w 415"/>
                <a:gd name="T13" fmla="*/ 82 h 488"/>
                <a:gd name="T14" fmla="*/ 345 w 415"/>
                <a:gd name="T15" fmla="*/ 7 h 488"/>
                <a:gd name="T16" fmla="*/ 309 w 415"/>
                <a:gd name="T17" fmla="*/ 93 h 488"/>
                <a:gd name="T18" fmla="*/ 218 w 415"/>
                <a:gd name="T19" fmla="*/ 23 h 488"/>
                <a:gd name="T20" fmla="*/ 210 w 415"/>
                <a:gd name="T21" fmla="*/ 120 h 488"/>
                <a:gd name="T22" fmla="*/ 84 w 415"/>
                <a:gd name="T23" fmla="*/ 176 h 488"/>
                <a:gd name="T24" fmla="*/ 31 w 415"/>
                <a:gd name="T25" fmla="*/ 179 h 488"/>
                <a:gd name="T26" fmla="*/ 59 w 415"/>
                <a:gd name="T27" fmla="*/ 228 h 488"/>
                <a:gd name="T28" fmla="*/ 19 w 415"/>
                <a:gd name="T29" fmla="*/ 273 h 488"/>
                <a:gd name="T30" fmla="*/ 68 w 415"/>
                <a:gd name="T31" fmla="*/ 281 h 488"/>
                <a:gd name="T32" fmla="*/ 174 w 415"/>
                <a:gd name="T33" fmla="*/ 432 h 488"/>
                <a:gd name="T34" fmla="*/ 199 w 415"/>
                <a:gd name="T35" fmla="*/ 483 h 488"/>
                <a:gd name="T36" fmla="*/ 221 w 415"/>
                <a:gd name="T37" fmla="*/ 451 h 488"/>
                <a:gd name="T38" fmla="*/ 257 w 415"/>
                <a:gd name="T39" fmla="*/ 484 h 488"/>
                <a:gd name="T40" fmla="*/ 285 w 415"/>
                <a:gd name="T41" fmla="*/ 453 h 488"/>
                <a:gd name="T42" fmla="*/ 307 w 415"/>
                <a:gd name="T43" fmla="*/ 446 h 488"/>
                <a:gd name="T44" fmla="*/ 297 w 415"/>
                <a:gd name="T45" fmla="*/ 382 h 488"/>
                <a:gd name="T46" fmla="*/ 297 w 415"/>
                <a:gd name="T47" fmla="*/ 33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5" h="488">
                  <a:moveTo>
                    <a:pt x="297" y="337"/>
                  </a:moveTo>
                  <a:cubicBezTo>
                    <a:pt x="297" y="337"/>
                    <a:pt x="346" y="263"/>
                    <a:pt x="276" y="206"/>
                  </a:cubicBezTo>
                  <a:cubicBezTo>
                    <a:pt x="276" y="206"/>
                    <a:pt x="345" y="211"/>
                    <a:pt x="350" y="201"/>
                  </a:cubicBezTo>
                  <a:cubicBezTo>
                    <a:pt x="354" y="191"/>
                    <a:pt x="334" y="178"/>
                    <a:pt x="334" y="178"/>
                  </a:cubicBezTo>
                  <a:cubicBezTo>
                    <a:pt x="334" y="178"/>
                    <a:pt x="415" y="179"/>
                    <a:pt x="412" y="155"/>
                  </a:cubicBezTo>
                  <a:cubicBezTo>
                    <a:pt x="409" y="131"/>
                    <a:pt x="371" y="130"/>
                    <a:pt x="371" y="130"/>
                  </a:cubicBezTo>
                  <a:cubicBezTo>
                    <a:pt x="371" y="130"/>
                    <a:pt x="411" y="112"/>
                    <a:pt x="410" y="82"/>
                  </a:cubicBezTo>
                  <a:cubicBezTo>
                    <a:pt x="408" y="51"/>
                    <a:pt x="391" y="0"/>
                    <a:pt x="345" y="7"/>
                  </a:cubicBezTo>
                  <a:cubicBezTo>
                    <a:pt x="300" y="14"/>
                    <a:pt x="309" y="93"/>
                    <a:pt x="309" y="93"/>
                  </a:cubicBezTo>
                  <a:cubicBezTo>
                    <a:pt x="309" y="93"/>
                    <a:pt x="288" y="13"/>
                    <a:pt x="218" y="23"/>
                  </a:cubicBezTo>
                  <a:cubicBezTo>
                    <a:pt x="149" y="33"/>
                    <a:pt x="137" y="75"/>
                    <a:pt x="210" y="120"/>
                  </a:cubicBezTo>
                  <a:cubicBezTo>
                    <a:pt x="210" y="120"/>
                    <a:pt x="123" y="113"/>
                    <a:pt x="84" y="176"/>
                  </a:cubicBezTo>
                  <a:cubicBezTo>
                    <a:pt x="84" y="176"/>
                    <a:pt x="62" y="159"/>
                    <a:pt x="31" y="179"/>
                  </a:cubicBezTo>
                  <a:cubicBezTo>
                    <a:pt x="0" y="200"/>
                    <a:pt x="37" y="213"/>
                    <a:pt x="59" y="228"/>
                  </a:cubicBezTo>
                  <a:cubicBezTo>
                    <a:pt x="59" y="228"/>
                    <a:pt x="15" y="245"/>
                    <a:pt x="19" y="273"/>
                  </a:cubicBezTo>
                  <a:cubicBezTo>
                    <a:pt x="23" y="302"/>
                    <a:pt x="68" y="281"/>
                    <a:pt x="68" y="281"/>
                  </a:cubicBezTo>
                  <a:cubicBezTo>
                    <a:pt x="68" y="281"/>
                    <a:pt x="93" y="395"/>
                    <a:pt x="174" y="432"/>
                  </a:cubicBezTo>
                  <a:cubicBezTo>
                    <a:pt x="174" y="432"/>
                    <a:pt x="180" y="488"/>
                    <a:pt x="199" y="483"/>
                  </a:cubicBezTo>
                  <a:cubicBezTo>
                    <a:pt x="218" y="477"/>
                    <a:pt x="221" y="451"/>
                    <a:pt x="221" y="451"/>
                  </a:cubicBezTo>
                  <a:cubicBezTo>
                    <a:pt x="221" y="451"/>
                    <a:pt x="233" y="488"/>
                    <a:pt x="257" y="484"/>
                  </a:cubicBezTo>
                  <a:cubicBezTo>
                    <a:pt x="281" y="480"/>
                    <a:pt x="285" y="453"/>
                    <a:pt x="285" y="453"/>
                  </a:cubicBezTo>
                  <a:cubicBezTo>
                    <a:pt x="285" y="453"/>
                    <a:pt x="296" y="456"/>
                    <a:pt x="307" y="446"/>
                  </a:cubicBezTo>
                  <a:cubicBezTo>
                    <a:pt x="318" y="435"/>
                    <a:pt x="301" y="402"/>
                    <a:pt x="297" y="382"/>
                  </a:cubicBezTo>
                  <a:cubicBezTo>
                    <a:pt x="293" y="362"/>
                    <a:pt x="297" y="337"/>
                    <a:pt x="297" y="3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9"/>
            <p:cNvSpPr>
              <a:spLocks/>
            </p:cNvSpPr>
            <p:nvPr/>
          </p:nvSpPr>
          <p:spPr bwMode="auto">
            <a:xfrm>
              <a:off x="7080250" y="5218113"/>
              <a:ext cx="247650" cy="492125"/>
            </a:xfrm>
            <a:custGeom>
              <a:avLst/>
              <a:gdLst>
                <a:gd name="T0" fmla="*/ 24 w 66"/>
                <a:gd name="T1" fmla="*/ 6 h 131"/>
                <a:gd name="T2" fmla="*/ 3 w 66"/>
                <a:gd name="T3" fmla="*/ 75 h 131"/>
                <a:gd name="T4" fmla="*/ 53 w 66"/>
                <a:gd name="T5" fmla="*/ 125 h 131"/>
                <a:gd name="T6" fmla="*/ 39 w 66"/>
                <a:gd name="T7" fmla="*/ 66 h 131"/>
                <a:gd name="T8" fmla="*/ 24 w 66"/>
                <a:gd name="T9" fmla="*/ 6 h 131"/>
              </a:gdLst>
              <a:ahLst/>
              <a:cxnLst>
                <a:cxn ang="0">
                  <a:pos x="T0" y="T1"/>
                </a:cxn>
                <a:cxn ang="0">
                  <a:pos x="T2" y="T3"/>
                </a:cxn>
                <a:cxn ang="0">
                  <a:pos x="T4" y="T5"/>
                </a:cxn>
                <a:cxn ang="0">
                  <a:pos x="T6" y="T7"/>
                </a:cxn>
                <a:cxn ang="0">
                  <a:pos x="T8" y="T9"/>
                </a:cxn>
              </a:cxnLst>
              <a:rect l="0" t="0" r="r" b="b"/>
              <a:pathLst>
                <a:path w="66" h="131">
                  <a:moveTo>
                    <a:pt x="24" y="6"/>
                  </a:moveTo>
                  <a:cubicBezTo>
                    <a:pt x="7" y="0"/>
                    <a:pt x="0" y="52"/>
                    <a:pt x="3" y="75"/>
                  </a:cubicBezTo>
                  <a:cubicBezTo>
                    <a:pt x="5" y="99"/>
                    <a:pt x="39" y="131"/>
                    <a:pt x="53" y="125"/>
                  </a:cubicBezTo>
                  <a:cubicBezTo>
                    <a:pt x="66" y="120"/>
                    <a:pt x="37" y="79"/>
                    <a:pt x="39" y="66"/>
                  </a:cubicBezTo>
                  <a:cubicBezTo>
                    <a:pt x="40" y="53"/>
                    <a:pt x="64" y="22"/>
                    <a:pt x="24" y="6"/>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
            <p:cNvSpPr>
              <a:spLocks/>
            </p:cNvSpPr>
            <p:nvPr/>
          </p:nvSpPr>
          <p:spPr bwMode="auto">
            <a:xfrm>
              <a:off x="7346950" y="4937126"/>
              <a:ext cx="165100" cy="107950"/>
            </a:xfrm>
            <a:custGeom>
              <a:avLst/>
              <a:gdLst>
                <a:gd name="T0" fmla="*/ 0 w 44"/>
                <a:gd name="T1" fmla="*/ 18 h 29"/>
                <a:gd name="T2" fmla="*/ 44 w 44"/>
                <a:gd name="T3" fmla="*/ 29 h 29"/>
                <a:gd name="T4" fmla="*/ 0 w 44"/>
                <a:gd name="T5" fmla="*/ 18 h 29"/>
              </a:gdLst>
              <a:ahLst/>
              <a:cxnLst>
                <a:cxn ang="0">
                  <a:pos x="T0" y="T1"/>
                </a:cxn>
                <a:cxn ang="0">
                  <a:pos x="T2" y="T3"/>
                </a:cxn>
                <a:cxn ang="0">
                  <a:pos x="T4" y="T5"/>
                </a:cxn>
              </a:cxnLst>
              <a:rect l="0" t="0" r="r" b="b"/>
              <a:pathLst>
                <a:path w="44" h="29">
                  <a:moveTo>
                    <a:pt x="0" y="18"/>
                  </a:moveTo>
                  <a:cubicBezTo>
                    <a:pt x="0" y="18"/>
                    <a:pt x="32" y="0"/>
                    <a:pt x="44" y="29"/>
                  </a:cubicBezTo>
                  <a:cubicBezTo>
                    <a:pt x="44" y="29"/>
                    <a:pt x="12" y="16"/>
                    <a:pt x="0" y="18"/>
                  </a:cubicBezTo>
                  <a:close/>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1"/>
            <p:cNvSpPr>
              <a:spLocks/>
            </p:cNvSpPr>
            <p:nvPr/>
          </p:nvSpPr>
          <p:spPr bwMode="auto">
            <a:xfrm>
              <a:off x="7473950" y="5135563"/>
              <a:ext cx="90488" cy="134938"/>
            </a:xfrm>
            <a:custGeom>
              <a:avLst/>
              <a:gdLst>
                <a:gd name="T0" fmla="*/ 22 w 24"/>
                <a:gd name="T1" fmla="*/ 15 h 36"/>
                <a:gd name="T2" fmla="*/ 17 w 24"/>
                <a:gd name="T3" fmla="*/ 35 h 36"/>
                <a:gd name="T4" fmla="*/ 2 w 24"/>
                <a:gd name="T5" fmla="*/ 21 h 36"/>
                <a:gd name="T6" fmla="*/ 7 w 24"/>
                <a:gd name="T7" fmla="*/ 1 h 36"/>
                <a:gd name="T8" fmla="*/ 22 w 24"/>
                <a:gd name="T9" fmla="*/ 15 h 36"/>
              </a:gdLst>
              <a:ahLst/>
              <a:cxnLst>
                <a:cxn ang="0">
                  <a:pos x="T0" y="T1"/>
                </a:cxn>
                <a:cxn ang="0">
                  <a:pos x="T2" y="T3"/>
                </a:cxn>
                <a:cxn ang="0">
                  <a:pos x="T4" y="T5"/>
                </a:cxn>
                <a:cxn ang="0">
                  <a:pos x="T6" y="T7"/>
                </a:cxn>
                <a:cxn ang="0">
                  <a:pos x="T8" y="T9"/>
                </a:cxn>
              </a:cxnLst>
              <a:rect l="0" t="0" r="r" b="b"/>
              <a:pathLst>
                <a:path w="24" h="36">
                  <a:moveTo>
                    <a:pt x="22" y="15"/>
                  </a:moveTo>
                  <a:cubicBezTo>
                    <a:pt x="24" y="24"/>
                    <a:pt x="22" y="33"/>
                    <a:pt x="17" y="35"/>
                  </a:cubicBezTo>
                  <a:cubicBezTo>
                    <a:pt x="12" y="36"/>
                    <a:pt x="5" y="30"/>
                    <a:pt x="2" y="21"/>
                  </a:cubicBezTo>
                  <a:cubicBezTo>
                    <a:pt x="0" y="12"/>
                    <a:pt x="2" y="3"/>
                    <a:pt x="7" y="1"/>
                  </a:cubicBezTo>
                  <a:cubicBezTo>
                    <a:pt x="13" y="0"/>
                    <a:pt x="19" y="6"/>
                    <a:pt x="22" y="15"/>
                  </a:cubicBezTo>
                  <a:close/>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2"/>
            <p:cNvSpPr>
              <a:spLocks/>
            </p:cNvSpPr>
            <p:nvPr/>
          </p:nvSpPr>
          <p:spPr bwMode="auto">
            <a:xfrm>
              <a:off x="7377113" y="5608638"/>
              <a:ext cx="184150" cy="233363"/>
            </a:xfrm>
            <a:custGeom>
              <a:avLst/>
              <a:gdLst>
                <a:gd name="T0" fmla="*/ 0 w 49"/>
                <a:gd name="T1" fmla="*/ 0 h 62"/>
                <a:gd name="T2" fmla="*/ 34 w 49"/>
                <a:gd name="T3" fmla="*/ 62 h 62"/>
                <a:gd name="T4" fmla="*/ 49 w 49"/>
                <a:gd name="T5" fmla="*/ 59 h 62"/>
                <a:gd name="T6" fmla="*/ 0 w 49"/>
                <a:gd name="T7" fmla="*/ 0 h 62"/>
              </a:gdLst>
              <a:ahLst/>
              <a:cxnLst>
                <a:cxn ang="0">
                  <a:pos x="T0" y="T1"/>
                </a:cxn>
                <a:cxn ang="0">
                  <a:pos x="T2" y="T3"/>
                </a:cxn>
                <a:cxn ang="0">
                  <a:pos x="T4" y="T5"/>
                </a:cxn>
                <a:cxn ang="0">
                  <a:pos x="T6" y="T7"/>
                </a:cxn>
              </a:cxnLst>
              <a:rect l="0" t="0" r="r" b="b"/>
              <a:pathLst>
                <a:path w="49" h="62">
                  <a:moveTo>
                    <a:pt x="0" y="0"/>
                  </a:moveTo>
                  <a:cubicBezTo>
                    <a:pt x="4" y="28"/>
                    <a:pt x="13" y="59"/>
                    <a:pt x="34" y="62"/>
                  </a:cubicBezTo>
                  <a:cubicBezTo>
                    <a:pt x="39" y="62"/>
                    <a:pt x="44" y="61"/>
                    <a:pt x="49" y="59"/>
                  </a:cubicBezTo>
                  <a:cubicBezTo>
                    <a:pt x="47" y="18"/>
                    <a:pt x="18" y="4"/>
                    <a:pt x="0" y="0"/>
                  </a:cubicBezTo>
                  <a:close/>
                </a:path>
              </a:pathLst>
            </a:custGeom>
            <a:solidFill>
              <a:srgbClr val="CE78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3"/>
            <p:cNvSpPr>
              <a:spLocks/>
            </p:cNvSpPr>
            <p:nvPr/>
          </p:nvSpPr>
          <p:spPr bwMode="auto">
            <a:xfrm>
              <a:off x="7366000" y="5413376"/>
              <a:ext cx="360363" cy="417513"/>
            </a:xfrm>
            <a:custGeom>
              <a:avLst/>
              <a:gdLst>
                <a:gd name="T0" fmla="*/ 96 w 96"/>
                <a:gd name="T1" fmla="*/ 24 h 111"/>
                <a:gd name="T2" fmla="*/ 1 w 96"/>
                <a:gd name="T3" fmla="*/ 0 h 111"/>
                <a:gd name="T4" fmla="*/ 3 w 96"/>
                <a:gd name="T5" fmla="*/ 52 h 111"/>
                <a:gd name="T6" fmla="*/ 52 w 96"/>
                <a:gd name="T7" fmla="*/ 111 h 111"/>
                <a:gd name="T8" fmla="*/ 96 w 96"/>
                <a:gd name="T9" fmla="*/ 24 h 111"/>
              </a:gdLst>
              <a:ahLst/>
              <a:cxnLst>
                <a:cxn ang="0">
                  <a:pos x="T0" y="T1"/>
                </a:cxn>
                <a:cxn ang="0">
                  <a:pos x="T2" y="T3"/>
                </a:cxn>
                <a:cxn ang="0">
                  <a:pos x="T4" y="T5"/>
                </a:cxn>
                <a:cxn ang="0">
                  <a:pos x="T6" y="T7"/>
                </a:cxn>
                <a:cxn ang="0">
                  <a:pos x="T8" y="T9"/>
                </a:cxn>
              </a:cxnLst>
              <a:rect l="0" t="0" r="r" b="b"/>
              <a:pathLst>
                <a:path w="96" h="111">
                  <a:moveTo>
                    <a:pt x="96" y="24"/>
                  </a:moveTo>
                  <a:cubicBezTo>
                    <a:pt x="1" y="0"/>
                    <a:pt x="1" y="0"/>
                    <a:pt x="1" y="0"/>
                  </a:cubicBezTo>
                  <a:cubicBezTo>
                    <a:pt x="1" y="0"/>
                    <a:pt x="0" y="25"/>
                    <a:pt x="3" y="52"/>
                  </a:cubicBezTo>
                  <a:cubicBezTo>
                    <a:pt x="21" y="56"/>
                    <a:pt x="50" y="70"/>
                    <a:pt x="52" y="111"/>
                  </a:cubicBezTo>
                  <a:cubicBezTo>
                    <a:pt x="82" y="95"/>
                    <a:pt x="96" y="24"/>
                    <a:pt x="96" y="24"/>
                  </a:cubicBezTo>
                  <a:close/>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4"/>
            <p:cNvSpPr>
              <a:spLocks/>
            </p:cNvSpPr>
            <p:nvPr/>
          </p:nvSpPr>
          <p:spPr bwMode="auto">
            <a:xfrm>
              <a:off x="8961438" y="3794126"/>
              <a:ext cx="1296988" cy="4448175"/>
            </a:xfrm>
            <a:custGeom>
              <a:avLst/>
              <a:gdLst>
                <a:gd name="T0" fmla="*/ 10 w 345"/>
                <a:gd name="T1" fmla="*/ 25 h 1184"/>
                <a:gd name="T2" fmla="*/ 272 w 345"/>
                <a:gd name="T3" fmla="*/ 589 h 1184"/>
                <a:gd name="T4" fmla="*/ 146 w 345"/>
                <a:gd name="T5" fmla="*/ 1160 h 1184"/>
                <a:gd name="T6" fmla="*/ 165 w 345"/>
                <a:gd name="T7" fmla="*/ 1170 h 1184"/>
                <a:gd name="T8" fmla="*/ 322 w 345"/>
                <a:gd name="T9" fmla="*/ 591 h 1184"/>
                <a:gd name="T10" fmla="*/ 29 w 345"/>
                <a:gd name="T11" fmla="*/ 25 h 1184"/>
                <a:gd name="T12" fmla="*/ 10 w 345"/>
                <a:gd name="T13" fmla="*/ 25 h 1184"/>
              </a:gdLst>
              <a:ahLst/>
              <a:cxnLst>
                <a:cxn ang="0">
                  <a:pos x="T0" y="T1"/>
                </a:cxn>
                <a:cxn ang="0">
                  <a:pos x="T2" y="T3"/>
                </a:cxn>
                <a:cxn ang="0">
                  <a:pos x="T4" y="T5"/>
                </a:cxn>
                <a:cxn ang="0">
                  <a:pos x="T6" y="T7"/>
                </a:cxn>
                <a:cxn ang="0">
                  <a:pos x="T8" y="T9"/>
                </a:cxn>
                <a:cxn ang="0">
                  <a:pos x="T10" y="T11"/>
                </a:cxn>
                <a:cxn ang="0">
                  <a:pos x="T12" y="T13"/>
                </a:cxn>
              </a:cxnLst>
              <a:rect l="0" t="0" r="r" b="b"/>
              <a:pathLst>
                <a:path w="345" h="1184">
                  <a:moveTo>
                    <a:pt x="10" y="25"/>
                  </a:moveTo>
                  <a:cubicBezTo>
                    <a:pt x="10" y="25"/>
                    <a:pt x="263" y="321"/>
                    <a:pt x="272" y="589"/>
                  </a:cubicBezTo>
                  <a:cubicBezTo>
                    <a:pt x="282" y="857"/>
                    <a:pt x="159" y="1139"/>
                    <a:pt x="146" y="1160"/>
                  </a:cubicBezTo>
                  <a:cubicBezTo>
                    <a:pt x="133" y="1182"/>
                    <a:pt x="151" y="1184"/>
                    <a:pt x="165" y="1170"/>
                  </a:cubicBezTo>
                  <a:cubicBezTo>
                    <a:pt x="179" y="1156"/>
                    <a:pt x="345" y="837"/>
                    <a:pt x="322" y="591"/>
                  </a:cubicBezTo>
                  <a:cubicBezTo>
                    <a:pt x="298" y="346"/>
                    <a:pt x="58" y="50"/>
                    <a:pt x="29" y="25"/>
                  </a:cubicBezTo>
                  <a:cubicBezTo>
                    <a:pt x="0" y="0"/>
                    <a:pt x="10" y="25"/>
                    <a:pt x="10" y="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5"/>
            <p:cNvSpPr>
              <a:spLocks/>
            </p:cNvSpPr>
            <p:nvPr/>
          </p:nvSpPr>
          <p:spPr bwMode="auto">
            <a:xfrm>
              <a:off x="7223125" y="3911601"/>
              <a:ext cx="2411413" cy="4229100"/>
            </a:xfrm>
            <a:custGeom>
              <a:avLst/>
              <a:gdLst>
                <a:gd name="T0" fmla="*/ 498 w 642"/>
                <a:gd name="T1" fmla="*/ 0 h 1126"/>
                <a:gd name="T2" fmla="*/ 27 w 642"/>
                <a:gd name="T3" fmla="*/ 657 h 1126"/>
                <a:gd name="T4" fmla="*/ 636 w 642"/>
                <a:gd name="T5" fmla="*/ 1126 h 1126"/>
                <a:gd name="T6" fmla="*/ 642 w 642"/>
                <a:gd name="T7" fmla="*/ 1116 h 1126"/>
                <a:gd name="T8" fmla="*/ 48 w 642"/>
                <a:gd name="T9" fmla="*/ 663 h 1126"/>
                <a:gd name="T10" fmla="*/ 504 w 642"/>
                <a:gd name="T11" fmla="*/ 6 h 1126"/>
                <a:gd name="T12" fmla="*/ 498 w 642"/>
                <a:gd name="T13" fmla="*/ 0 h 1126"/>
              </a:gdLst>
              <a:ahLst/>
              <a:cxnLst>
                <a:cxn ang="0">
                  <a:pos x="T0" y="T1"/>
                </a:cxn>
                <a:cxn ang="0">
                  <a:pos x="T2" y="T3"/>
                </a:cxn>
                <a:cxn ang="0">
                  <a:pos x="T4" y="T5"/>
                </a:cxn>
                <a:cxn ang="0">
                  <a:pos x="T6" y="T7"/>
                </a:cxn>
                <a:cxn ang="0">
                  <a:pos x="T8" y="T9"/>
                </a:cxn>
                <a:cxn ang="0">
                  <a:pos x="T10" y="T11"/>
                </a:cxn>
                <a:cxn ang="0">
                  <a:pos x="T12" y="T13"/>
                </a:cxn>
              </a:cxnLst>
              <a:rect l="0" t="0" r="r" b="b"/>
              <a:pathLst>
                <a:path w="642" h="1126">
                  <a:moveTo>
                    <a:pt x="498" y="0"/>
                  </a:moveTo>
                  <a:cubicBezTo>
                    <a:pt x="498" y="0"/>
                    <a:pt x="59" y="592"/>
                    <a:pt x="27" y="657"/>
                  </a:cubicBezTo>
                  <a:cubicBezTo>
                    <a:pt x="0" y="711"/>
                    <a:pt x="534" y="1063"/>
                    <a:pt x="636" y="1126"/>
                  </a:cubicBezTo>
                  <a:cubicBezTo>
                    <a:pt x="642" y="1116"/>
                    <a:pt x="642" y="1116"/>
                    <a:pt x="642" y="1116"/>
                  </a:cubicBezTo>
                  <a:cubicBezTo>
                    <a:pt x="642" y="1116"/>
                    <a:pt x="125" y="794"/>
                    <a:pt x="48" y="663"/>
                  </a:cubicBezTo>
                  <a:cubicBezTo>
                    <a:pt x="48" y="663"/>
                    <a:pt x="377" y="200"/>
                    <a:pt x="504" y="6"/>
                  </a:cubicBezTo>
                  <a:lnTo>
                    <a:pt x="498" y="0"/>
                  </a:lnTo>
                  <a:close/>
                </a:path>
              </a:pathLst>
            </a:custGeom>
            <a:solidFill>
              <a:srgbClr val="699C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6"/>
            <p:cNvSpPr>
              <a:spLocks/>
            </p:cNvSpPr>
            <p:nvPr/>
          </p:nvSpPr>
          <p:spPr bwMode="auto">
            <a:xfrm>
              <a:off x="7129463" y="5864226"/>
              <a:ext cx="3305175" cy="739775"/>
            </a:xfrm>
            <a:custGeom>
              <a:avLst/>
              <a:gdLst>
                <a:gd name="T0" fmla="*/ 106 w 880"/>
                <a:gd name="T1" fmla="*/ 136 h 197"/>
                <a:gd name="T2" fmla="*/ 880 w 880"/>
                <a:gd name="T3" fmla="*/ 0 h 197"/>
                <a:gd name="T4" fmla="*/ 880 w 880"/>
                <a:gd name="T5" fmla="*/ 27 h 197"/>
                <a:gd name="T6" fmla="*/ 111 w 880"/>
                <a:gd name="T7" fmla="*/ 163 h 197"/>
                <a:gd name="T8" fmla="*/ 24 w 880"/>
                <a:gd name="T9" fmla="*/ 197 h 197"/>
                <a:gd name="T10" fmla="*/ 36 w 880"/>
                <a:gd name="T11" fmla="*/ 157 h 197"/>
                <a:gd name="T12" fmla="*/ 0 w 880"/>
                <a:gd name="T13" fmla="*/ 124 h 197"/>
                <a:gd name="T14" fmla="*/ 106 w 880"/>
                <a:gd name="T15" fmla="*/ 13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197">
                  <a:moveTo>
                    <a:pt x="106" y="136"/>
                  </a:moveTo>
                  <a:cubicBezTo>
                    <a:pt x="106" y="136"/>
                    <a:pt x="850" y="7"/>
                    <a:pt x="880" y="0"/>
                  </a:cubicBezTo>
                  <a:cubicBezTo>
                    <a:pt x="880" y="27"/>
                    <a:pt x="880" y="27"/>
                    <a:pt x="880" y="27"/>
                  </a:cubicBezTo>
                  <a:cubicBezTo>
                    <a:pt x="111" y="163"/>
                    <a:pt x="111" y="163"/>
                    <a:pt x="111" y="163"/>
                  </a:cubicBezTo>
                  <a:cubicBezTo>
                    <a:pt x="24" y="197"/>
                    <a:pt x="24" y="197"/>
                    <a:pt x="24" y="197"/>
                  </a:cubicBezTo>
                  <a:cubicBezTo>
                    <a:pt x="36" y="157"/>
                    <a:pt x="36" y="157"/>
                    <a:pt x="36" y="157"/>
                  </a:cubicBezTo>
                  <a:cubicBezTo>
                    <a:pt x="0" y="124"/>
                    <a:pt x="0" y="124"/>
                    <a:pt x="0" y="124"/>
                  </a:cubicBezTo>
                  <a:lnTo>
                    <a:pt x="106"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8"/>
            <p:cNvSpPr>
              <a:spLocks/>
            </p:cNvSpPr>
            <p:nvPr/>
          </p:nvSpPr>
          <p:spPr bwMode="auto">
            <a:xfrm>
              <a:off x="9901238" y="5729288"/>
              <a:ext cx="360363" cy="211138"/>
            </a:xfrm>
            <a:custGeom>
              <a:avLst/>
              <a:gdLst>
                <a:gd name="T0" fmla="*/ 75 w 96"/>
                <a:gd name="T1" fmla="*/ 3 h 56"/>
                <a:gd name="T2" fmla="*/ 6 w 96"/>
                <a:gd name="T3" fmla="*/ 29 h 56"/>
                <a:gd name="T4" fmla="*/ 18 w 96"/>
                <a:gd name="T5" fmla="*/ 56 h 56"/>
                <a:gd name="T6" fmla="*/ 92 w 96"/>
                <a:gd name="T7" fmla="*/ 43 h 56"/>
                <a:gd name="T8" fmla="*/ 75 w 96"/>
                <a:gd name="T9" fmla="*/ 3 h 56"/>
              </a:gdLst>
              <a:ahLst/>
              <a:cxnLst>
                <a:cxn ang="0">
                  <a:pos x="T0" y="T1"/>
                </a:cxn>
                <a:cxn ang="0">
                  <a:pos x="T2" y="T3"/>
                </a:cxn>
                <a:cxn ang="0">
                  <a:pos x="T4" y="T5"/>
                </a:cxn>
                <a:cxn ang="0">
                  <a:pos x="T6" y="T7"/>
                </a:cxn>
                <a:cxn ang="0">
                  <a:pos x="T8" y="T9"/>
                </a:cxn>
              </a:cxnLst>
              <a:rect l="0" t="0" r="r" b="b"/>
              <a:pathLst>
                <a:path w="96" h="56">
                  <a:moveTo>
                    <a:pt x="75" y="3"/>
                  </a:moveTo>
                  <a:cubicBezTo>
                    <a:pt x="59" y="8"/>
                    <a:pt x="13" y="20"/>
                    <a:pt x="6" y="29"/>
                  </a:cubicBezTo>
                  <a:cubicBezTo>
                    <a:pt x="0" y="37"/>
                    <a:pt x="13" y="56"/>
                    <a:pt x="18" y="56"/>
                  </a:cubicBezTo>
                  <a:cubicBezTo>
                    <a:pt x="23" y="56"/>
                    <a:pt x="88" y="55"/>
                    <a:pt x="92" y="43"/>
                  </a:cubicBezTo>
                  <a:cubicBezTo>
                    <a:pt x="96" y="32"/>
                    <a:pt x="83" y="0"/>
                    <a:pt x="75" y="3"/>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9"/>
            <p:cNvSpPr>
              <a:spLocks/>
            </p:cNvSpPr>
            <p:nvPr/>
          </p:nvSpPr>
          <p:spPr bwMode="auto">
            <a:xfrm>
              <a:off x="9898063" y="6003926"/>
              <a:ext cx="338138" cy="255588"/>
            </a:xfrm>
            <a:custGeom>
              <a:avLst/>
              <a:gdLst>
                <a:gd name="T0" fmla="*/ 11 w 90"/>
                <a:gd name="T1" fmla="*/ 7 h 68"/>
                <a:gd name="T2" fmla="*/ 88 w 90"/>
                <a:gd name="T3" fmla="*/ 5 h 68"/>
                <a:gd name="T4" fmla="*/ 87 w 90"/>
                <a:gd name="T5" fmla="*/ 28 h 68"/>
                <a:gd name="T6" fmla="*/ 76 w 90"/>
                <a:gd name="T7" fmla="*/ 38 h 68"/>
                <a:gd name="T8" fmla="*/ 73 w 90"/>
                <a:gd name="T9" fmla="*/ 67 h 68"/>
                <a:gd name="T10" fmla="*/ 13 w 90"/>
                <a:gd name="T11" fmla="*/ 62 h 68"/>
                <a:gd name="T12" fmla="*/ 8 w 90"/>
                <a:gd name="T13" fmla="*/ 34 h 68"/>
                <a:gd name="T14" fmla="*/ 11 w 90"/>
                <a:gd name="T15" fmla="*/ 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68">
                  <a:moveTo>
                    <a:pt x="11" y="7"/>
                  </a:moveTo>
                  <a:cubicBezTo>
                    <a:pt x="14" y="6"/>
                    <a:pt x="87" y="0"/>
                    <a:pt x="88" y="5"/>
                  </a:cubicBezTo>
                  <a:cubicBezTo>
                    <a:pt x="89" y="11"/>
                    <a:pt x="90" y="20"/>
                    <a:pt x="87" y="28"/>
                  </a:cubicBezTo>
                  <a:cubicBezTo>
                    <a:pt x="84" y="36"/>
                    <a:pt x="76" y="38"/>
                    <a:pt x="76" y="38"/>
                  </a:cubicBezTo>
                  <a:cubicBezTo>
                    <a:pt x="76" y="38"/>
                    <a:pt x="79" y="65"/>
                    <a:pt x="73" y="67"/>
                  </a:cubicBezTo>
                  <a:cubicBezTo>
                    <a:pt x="67" y="68"/>
                    <a:pt x="21" y="63"/>
                    <a:pt x="13" y="62"/>
                  </a:cubicBezTo>
                  <a:cubicBezTo>
                    <a:pt x="5" y="60"/>
                    <a:pt x="8" y="34"/>
                    <a:pt x="8" y="34"/>
                  </a:cubicBezTo>
                  <a:cubicBezTo>
                    <a:pt x="8" y="34"/>
                    <a:pt x="0" y="8"/>
                    <a:pt x="11" y="7"/>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
            <p:cNvSpPr>
              <a:spLocks/>
            </p:cNvSpPr>
            <p:nvPr/>
          </p:nvSpPr>
          <p:spPr bwMode="auto">
            <a:xfrm>
              <a:off x="5472113" y="6142038"/>
              <a:ext cx="1533525" cy="477838"/>
            </a:xfrm>
            <a:custGeom>
              <a:avLst/>
              <a:gdLst>
                <a:gd name="T0" fmla="*/ 401 w 408"/>
                <a:gd name="T1" fmla="*/ 127 h 127"/>
                <a:gd name="T2" fmla="*/ 405 w 408"/>
                <a:gd name="T3" fmla="*/ 55 h 127"/>
                <a:gd name="T4" fmla="*/ 77 w 408"/>
                <a:gd name="T5" fmla="*/ 6 h 127"/>
                <a:gd name="T6" fmla="*/ 60 w 408"/>
                <a:gd name="T7" fmla="*/ 111 h 127"/>
                <a:gd name="T8" fmla="*/ 401 w 408"/>
                <a:gd name="T9" fmla="*/ 127 h 127"/>
              </a:gdLst>
              <a:ahLst/>
              <a:cxnLst>
                <a:cxn ang="0">
                  <a:pos x="T0" y="T1"/>
                </a:cxn>
                <a:cxn ang="0">
                  <a:pos x="T2" y="T3"/>
                </a:cxn>
                <a:cxn ang="0">
                  <a:pos x="T4" y="T5"/>
                </a:cxn>
                <a:cxn ang="0">
                  <a:pos x="T6" y="T7"/>
                </a:cxn>
                <a:cxn ang="0">
                  <a:pos x="T8" y="T9"/>
                </a:cxn>
              </a:cxnLst>
              <a:rect l="0" t="0" r="r" b="b"/>
              <a:pathLst>
                <a:path w="408" h="127">
                  <a:moveTo>
                    <a:pt x="401" y="127"/>
                  </a:moveTo>
                  <a:cubicBezTo>
                    <a:pt x="401" y="127"/>
                    <a:pt x="408" y="69"/>
                    <a:pt x="405" y="55"/>
                  </a:cubicBezTo>
                  <a:cubicBezTo>
                    <a:pt x="405" y="55"/>
                    <a:pt x="117" y="12"/>
                    <a:pt x="77" y="6"/>
                  </a:cubicBezTo>
                  <a:cubicBezTo>
                    <a:pt x="38" y="0"/>
                    <a:pt x="0" y="98"/>
                    <a:pt x="60" y="111"/>
                  </a:cubicBezTo>
                  <a:cubicBezTo>
                    <a:pt x="119" y="124"/>
                    <a:pt x="401" y="127"/>
                    <a:pt x="401" y="127"/>
                  </a:cubicBezTo>
                  <a:close/>
                </a:path>
              </a:pathLst>
            </a:custGeom>
            <a:solidFill>
              <a:srgbClr val="46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1"/>
            <p:cNvSpPr>
              <a:spLocks/>
            </p:cNvSpPr>
            <p:nvPr/>
          </p:nvSpPr>
          <p:spPr bwMode="auto">
            <a:xfrm>
              <a:off x="6926263" y="6146801"/>
              <a:ext cx="615950" cy="511175"/>
            </a:xfrm>
            <a:custGeom>
              <a:avLst/>
              <a:gdLst>
                <a:gd name="T0" fmla="*/ 16 w 164"/>
                <a:gd name="T1" fmla="*/ 56 h 136"/>
                <a:gd name="T2" fmla="*/ 43 w 164"/>
                <a:gd name="T3" fmla="*/ 3 h 136"/>
                <a:gd name="T4" fmla="*/ 64 w 164"/>
                <a:gd name="T5" fmla="*/ 7 h 136"/>
                <a:gd name="T6" fmla="*/ 63 w 164"/>
                <a:gd name="T7" fmla="*/ 48 h 136"/>
                <a:gd name="T8" fmla="*/ 148 w 164"/>
                <a:gd name="T9" fmla="*/ 38 h 136"/>
                <a:gd name="T10" fmla="*/ 151 w 164"/>
                <a:gd name="T11" fmla="*/ 61 h 136"/>
                <a:gd name="T12" fmla="*/ 101 w 164"/>
                <a:gd name="T13" fmla="*/ 75 h 136"/>
                <a:gd name="T14" fmla="*/ 157 w 164"/>
                <a:gd name="T15" fmla="*/ 89 h 136"/>
                <a:gd name="T16" fmla="*/ 152 w 164"/>
                <a:gd name="T17" fmla="*/ 112 h 136"/>
                <a:gd name="T18" fmla="*/ 98 w 164"/>
                <a:gd name="T19" fmla="*/ 117 h 136"/>
                <a:gd name="T20" fmla="*/ 113 w 164"/>
                <a:gd name="T21" fmla="*/ 115 h 136"/>
                <a:gd name="T22" fmla="*/ 107 w 164"/>
                <a:gd name="T23" fmla="*/ 136 h 136"/>
                <a:gd name="T24" fmla="*/ 8 w 164"/>
                <a:gd name="T25" fmla="*/ 120 h 136"/>
                <a:gd name="T26" fmla="*/ 16 w 164"/>
                <a:gd name="T27" fmla="*/ 5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36">
                  <a:moveTo>
                    <a:pt x="16" y="56"/>
                  </a:moveTo>
                  <a:cubicBezTo>
                    <a:pt x="16" y="56"/>
                    <a:pt x="41" y="12"/>
                    <a:pt x="43" y="3"/>
                  </a:cubicBezTo>
                  <a:cubicBezTo>
                    <a:pt x="43" y="3"/>
                    <a:pt x="62" y="0"/>
                    <a:pt x="64" y="7"/>
                  </a:cubicBezTo>
                  <a:cubicBezTo>
                    <a:pt x="66" y="15"/>
                    <a:pt x="59" y="35"/>
                    <a:pt x="63" y="48"/>
                  </a:cubicBezTo>
                  <a:cubicBezTo>
                    <a:pt x="66" y="55"/>
                    <a:pt x="140" y="32"/>
                    <a:pt x="148" y="38"/>
                  </a:cubicBezTo>
                  <a:cubicBezTo>
                    <a:pt x="164" y="50"/>
                    <a:pt x="152" y="58"/>
                    <a:pt x="151" y="61"/>
                  </a:cubicBezTo>
                  <a:cubicBezTo>
                    <a:pt x="150" y="62"/>
                    <a:pt x="112" y="67"/>
                    <a:pt x="101" y="75"/>
                  </a:cubicBezTo>
                  <a:cubicBezTo>
                    <a:pt x="91" y="82"/>
                    <a:pt x="150" y="86"/>
                    <a:pt x="157" y="89"/>
                  </a:cubicBezTo>
                  <a:cubicBezTo>
                    <a:pt x="164" y="91"/>
                    <a:pt x="157" y="109"/>
                    <a:pt x="152" y="112"/>
                  </a:cubicBezTo>
                  <a:cubicBezTo>
                    <a:pt x="147" y="114"/>
                    <a:pt x="103" y="114"/>
                    <a:pt x="98" y="117"/>
                  </a:cubicBezTo>
                  <a:cubicBezTo>
                    <a:pt x="98" y="117"/>
                    <a:pt x="112" y="112"/>
                    <a:pt x="113" y="115"/>
                  </a:cubicBezTo>
                  <a:cubicBezTo>
                    <a:pt x="114" y="118"/>
                    <a:pt x="111" y="135"/>
                    <a:pt x="107" y="136"/>
                  </a:cubicBezTo>
                  <a:cubicBezTo>
                    <a:pt x="102" y="136"/>
                    <a:pt x="16" y="131"/>
                    <a:pt x="8" y="120"/>
                  </a:cubicBezTo>
                  <a:cubicBezTo>
                    <a:pt x="0" y="108"/>
                    <a:pt x="16" y="56"/>
                    <a:pt x="16" y="56"/>
                  </a:cubicBezTo>
                  <a:close/>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2"/>
            <p:cNvSpPr>
              <a:spLocks/>
            </p:cNvSpPr>
            <p:nvPr/>
          </p:nvSpPr>
          <p:spPr bwMode="auto">
            <a:xfrm>
              <a:off x="6002338" y="6202363"/>
              <a:ext cx="844550" cy="123825"/>
            </a:xfrm>
            <a:custGeom>
              <a:avLst/>
              <a:gdLst>
                <a:gd name="T0" fmla="*/ 225 w 225"/>
                <a:gd name="T1" fmla="*/ 33 h 33"/>
                <a:gd name="T2" fmla="*/ 0 w 225"/>
                <a:gd name="T3" fmla="*/ 0 h 33"/>
                <a:gd name="T4" fmla="*/ 225 w 225"/>
                <a:gd name="T5" fmla="*/ 33 h 33"/>
              </a:gdLst>
              <a:ahLst/>
              <a:cxnLst>
                <a:cxn ang="0">
                  <a:pos x="T0" y="T1"/>
                </a:cxn>
                <a:cxn ang="0">
                  <a:pos x="T2" y="T3"/>
                </a:cxn>
                <a:cxn ang="0">
                  <a:pos x="T4" y="T5"/>
                </a:cxn>
              </a:cxnLst>
              <a:rect l="0" t="0" r="r" b="b"/>
              <a:pathLst>
                <a:path w="225" h="33">
                  <a:moveTo>
                    <a:pt x="225" y="33"/>
                  </a:moveTo>
                  <a:cubicBezTo>
                    <a:pt x="225" y="33"/>
                    <a:pt x="42" y="6"/>
                    <a:pt x="0" y="0"/>
                  </a:cubicBezTo>
                  <a:cubicBezTo>
                    <a:pt x="0" y="0"/>
                    <a:pt x="172" y="8"/>
                    <a:pt x="225" y="33"/>
                  </a:cubicBezTo>
                  <a:close/>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Isosceles Triangle 38"/>
            <p:cNvSpPr>
              <a:spLocks noChangeAspect="1"/>
            </p:cNvSpPr>
            <p:nvPr/>
          </p:nvSpPr>
          <p:spPr>
            <a:xfrm rot="5400000">
              <a:off x="10417262" y="5830802"/>
              <a:ext cx="182880" cy="15765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p:cNvSpPr/>
          <p:nvPr/>
        </p:nvSpPr>
        <p:spPr>
          <a:xfrm>
            <a:off x="10549118" y="7931121"/>
            <a:ext cx="5727124"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3" name="Rectangle 52"/>
          <p:cNvSpPr/>
          <p:nvPr/>
        </p:nvSpPr>
        <p:spPr>
          <a:xfrm>
            <a:off x="10549118" y="7931121"/>
            <a:ext cx="338328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800" dirty="0"/>
              <a:t>customers</a:t>
            </a:r>
          </a:p>
        </p:txBody>
      </p:sp>
      <p:sp>
        <p:nvSpPr>
          <p:cNvPr id="54" name="Rectangle 53"/>
          <p:cNvSpPr/>
          <p:nvPr/>
        </p:nvSpPr>
        <p:spPr>
          <a:xfrm>
            <a:off x="10549118" y="7216097"/>
            <a:ext cx="5727124"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5" name="Rectangle 54"/>
          <p:cNvSpPr/>
          <p:nvPr/>
        </p:nvSpPr>
        <p:spPr>
          <a:xfrm>
            <a:off x="10549118" y="7216097"/>
            <a:ext cx="338328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800" dirty="0"/>
              <a:t>Individual  used car sellers</a:t>
            </a:r>
          </a:p>
        </p:txBody>
      </p:sp>
      <p:sp>
        <p:nvSpPr>
          <p:cNvPr id="56" name="Rectangle 55"/>
          <p:cNvSpPr/>
          <p:nvPr/>
        </p:nvSpPr>
        <p:spPr>
          <a:xfrm>
            <a:off x="10549118" y="6501074"/>
            <a:ext cx="5727124"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7" name="Rectangle 56"/>
          <p:cNvSpPr/>
          <p:nvPr/>
        </p:nvSpPr>
        <p:spPr>
          <a:xfrm>
            <a:off x="10549118" y="6501073"/>
            <a:ext cx="5527094" cy="457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dirty="0"/>
              <a:t>Car show rooms </a:t>
            </a:r>
            <a:endParaRPr lang="en-US" sz="1800" dirty="0"/>
          </a:p>
        </p:txBody>
      </p:sp>
      <p:sp>
        <p:nvSpPr>
          <p:cNvPr id="61" name="TextBox 60"/>
          <p:cNvSpPr txBox="1"/>
          <p:nvPr/>
        </p:nvSpPr>
        <p:spPr>
          <a:xfrm>
            <a:off x="9554360" y="6547651"/>
            <a:ext cx="554960" cy="369332"/>
          </a:xfrm>
          <a:prstGeom prst="rect">
            <a:avLst/>
          </a:prstGeom>
          <a:noFill/>
        </p:spPr>
        <p:txBody>
          <a:bodyPr wrap="none" rtlCol="0">
            <a:spAutoFit/>
          </a:bodyPr>
          <a:lstStyle/>
          <a:p>
            <a:r>
              <a:rPr lang="en-US" dirty="0"/>
              <a:t>90%</a:t>
            </a:r>
          </a:p>
        </p:txBody>
      </p:sp>
      <p:sp>
        <p:nvSpPr>
          <p:cNvPr id="62" name="TextBox 61"/>
          <p:cNvSpPr txBox="1"/>
          <p:nvPr/>
        </p:nvSpPr>
        <p:spPr>
          <a:xfrm>
            <a:off x="9554360" y="7265562"/>
            <a:ext cx="739305" cy="507831"/>
          </a:xfrm>
          <a:prstGeom prst="rect">
            <a:avLst/>
          </a:prstGeom>
          <a:noFill/>
        </p:spPr>
        <p:txBody>
          <a:bodyPr wrap="none" rtlCol="0">
            <a:spAutoFit/>
          </a:bodyPr>
          <a:lstStyle/>
          <a:p>
            <a:r>
              <a:rPr lang="en-US" dirty="0"/>
              <a:t>80%</a:t>
            </a:r>
          </a:p>
        </p:txBody>
      </p:sp>
      <p:sp>
        <p:nvSpPr>
          <p:cNvPr id="63" name="TextBox 62"/>
          <p:cNvSpPr txBox="1"/>
          <p:nvPr/>
        </p:nvSpPr>
        <p:spPr>
          <a:xfrm>
            <a:off x="9554360" y="7983473"/>
            <a:ext cx="554960" cy="369332"/>
          </a:xfrm>
          <a:prstGeom prst="rect">
            <a:avLst/>
          </a:prstGeom>
          <a:noFill/>
        </p:spPr>
        <p:txBody>
          <a:bodyPr wrap="none" rtlCol="0">
            <a:spAutoFit/>
          </a:bodyPr>
          <a:lstStyle/>
          <a:p>
            <a:r>
              <a:rPr lang="en-US" dirty="0"/>
              <a:t>80%</a:t>
            </a:r>
          </a:p>
        </p:txBody>
      </p:sp>
    </p:spTree>
    <p:extLst>
      <p:ext uri="{BB962C8B-B14F-4D97-AF65-F5344CB8AC3E}">
        <p14:creationId xmlns:p14="http://schemas.microsoft.com/office/powerpoint/2010/main" val="813662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ppt_x</p:attrName>
                                        </p:attrNameLst>
                                      </p:cBhvr>
                                      <p:tavLst>
                                        <p:tav tm="0">
                                          <p:val>
                                            <p:strVal val="#ppt_x+#ppt_w/2"/>
                                          </p:val>
                                        </p:tav>
                                        <p:tav tm="100000">
                                          <p:val>
                                            <p:strVal val="#ppt_x"/>
                                          </p:val>
                                        </p:tav>
                                      </p:tavLst>
                                    </p:anim>
                                    <p:anim calcmode="lin" valueType="num">
                                      <p:cBhvr>
                                        <p:cTn id="8" dur="750" fill="hold"/>
                                        <p:tgtEl>
                                          <p:spTgt spid="3"/>
                                        </p:tgtEl>
                                        <p:attrNameLst>
                                          <p:attrName>ppt_y</p:attrName>
                                        </p:attrNameLst>
                                      </p:cBhvr>
                                      <p:tavLst>
                                        <p:tav tm="0">
                                          <p:val>
                                            <p:strVal val="#ppt_y"/>
                                          </p:val>
                                        </p:tav>
                                        <p:tav tm="100000">
                                          <p:val>
                                            <p:strVal val="#ppt_y"/>
                                          </p:val>
                                        </p:tav>
                                      </p:tavLst>
                                    </p:anim>
                                    <p:anim calcmode="lin" valueType="num">
                                      <p:cBhvr>
                                        <p:cTn id="9" dur="750" fill="hold"/>
                                        <p:tgtEl>
                                          <p:spTgt spid="3"/>
                                        </p:tgtEl>
                                        <p:attrNameLst>
                                          <p:attrName>ppt_w</p:attrName>
                                        </p:attrNameLst>
                                      </p:cBhvr>
                                      <p:tavLst>
                                        <p:tav tm="0">
                                          <p:val>
                                            <p:fltVal val="0"/>
                                          </p:val>
                                        </p:tav>
                                        <p:tav tm="100000">
                                          <p:val>
                                            <p:strVal val="#ppt_w"/>
                                          </p:val>
                                        </p:tav>
                                      </p:tavLst>
                                    </p:anim>
                                    <p:anim calcmode="lin" valueType="num">
                                      <p:cBhvr>
                                        <p:cTn id="10" dur="750" fill="hold"/>
                                        <p:tgtEl>
                                          <p:spTgt spid="3"/>
                                        </p:tgtEl>
                                        <p:attrNameLst>
                                          <p:attrName>ppt_h</p:attrName>
                                        </p:attrNameLst>
                                      </p:cBhvr>
                                      <p:tavLst>
                                        <p:tav tm="0">
                                          <p:val>
                                            <p:strVal val="#ppt_h"/>
                                          </p:val>
                                        </p:tav>
                                        <p:tav tm="100000">
                                          <p:val>
                                            <p:strVal val="#ppt_h"/>
                                          </p:val>
                                        </p:tav>
                                      </p:tavLst>
                                    </p:anim>
                                  </p:childTnLst>
                                </p:cTn>
                              </p:par>
                            </p:childTnLst>
                          </p:cTn>
                        </p:par>
                        <p:par>
                          <p:cTn id="11" fill="hold">
                            <p:stCondLst>
                              <p:cond delay="750"/>
                            </p:stCondLst>
                            <p:childTnLst>
                              <p:par>
                                <p:cTn id="12" presetID="49" presetClass="entr" presetSubtype="0" decel="10000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750" fill="hold"/>
                                        <p:tgtEl>
                                          <p:spTgt spid="61"/>
                                        </p:tgtEl>
                                        <p:attrNameLst>
                                          <p:attrName>ppt_w</p:attrName>
                                        </p:attrNameLst>
                                      </p:cBhvr>
                                      <p:tavLst>
                                        <p:tav tm="0">
                                          <p:val>
                                            <p:fltVal val="0"/>
                                          </p:val>
                                        </p:tav>
                                        <p:tav tm="100000">
                                          <p:val>
                                            <p:strVal val="#ppt_w"/>
                                          </p:val>
                                        </p:tav>
                                      </p:tavLst>
                                    </p:anim>
                                    <p:anim calcmode="lin" valueType="num">
                                      <p:cBhvr>
                                        <p:cTn id="15" dur="750" fill="hold"/>
                                        <p:tgtEl>
                                          <p:spTgt spid="61"/>
                                        </p:tgtEl>
                                        <p:attrNameLst>
                                          <p:attrName>ppt_h</p:attrName>
                                        </p:attrNameLst>
                                      </p:cBhvr>
                                      <p:tavLst>
                                        <p:tav tm="0">
                                          <p:val>
                                            <p:fltVal val="0"/>
                                          </p:val>
                                        </p:tav>
                                        <p:tav tm="100000">
                                          <p:val>
                                            <p:strVal val="#ppt_h"/>
                                          </p:val>
                                        </p:tav>
                                      </p:tavLst>
                                    </p:anim>
                                    <p:anim calcmode="lin" valueType="num">
                                      <p:cBhvr>
                                        <p:cTn id="16" dur="750" fill="hold"/>
                                        <p:tgtEl>
                                          <p:spTgt spid="61"/>
                                        </p:tgtEl>
                                        <p:attrNameLst>
                                          <p:attrName>style.rotation</p:attrName>
                                        </p:attrNameLst>
                                      </p:cBhvr>
                                      <p:tavLst>
                                        <p:tav tm="0">
                                          <p:val>
                                            <p:fltVal val="360"/>
                                          </p:val>
                                        </p:tav>
                                        <p:tav tm="100000">
                                          <p:val>
                                            <p:fltVal val="0"/>
                                          </p:val>
                                        </p:tav>
                                      </p:tavLst>
                                    </p:anim>
                                    <p:animEffect transition="in" filter="fade">
                                      <p:cBhvr>
                                        <p:cTn id="17" dur="750"/>
                                        <p:tgtEl>
                                          <p:spTgt spid="6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750"/>
                                        <p:tgtEl>
                                          <p:spTgt spid="5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750"/>
                                        <p:tgtEl>
                                          <p:spTgt spid="56"/>
                                        </p:tgtEl>
                                      </p:cBhvr>
                                    </p:animEffect>
                                  </p:childTnLst>
                                </p:cTn>
                              </p:par>
                            </p:childTnLst>
                          </p:cTn>
                        </p:par>
                        <p:par>
                          <p:cTn id="25" fill="hold">
                            <p:stCondLst>
                              <p:cond delay="2250"/>
                            </p:stCondLst>
                            <p:childTnLst>
                              <p:par>
                                <p:cTn id="26" presetID="49" presetClass="entr" presetSubtype="0" decel="10000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750" fill="hold"/>
                                        <p:tgtEl>
                                          <p:spTgt spid="62"/>
                                        </p:tgtEl>
                                        <p:attrNameLst>
                                          <p:attrName>ppt_w</p:attrName>
                                        </p:attrNameLst>
                                      </p:cBhvr>
                                      <p:tavLst>
                                        <p:tav tm="0">
                                          <p:val>
                                            <p:fltVal val="0"/>
                                          </p:val>
                                        </p:tav>
                                        <p:tav tm="100000">
                                          <p:val>
                                            <p:strVal val="#ppt_w"/>
                                          </p:val>
                                        </p:tav>
                                      </p:tavLst>
                                    </p:anim>
                                    <p:anim calcmode="lin" valueType="num">
                                      <p:cBhvr>
                                        <p:cTn id="29" dur="750" fill="hold"/>
                                        <p:tgtEl>
                                          <p:spTgt spid="62"/>
                                        </p:tgtEl>
                                        <p:attrNameLst>
                                          <p:attrName>ppt_h</p:attrName>
                                        </p:attrNameLst>
                                      </p:cBhvr>
                                      <p:tavLst>
                                        <p:tav tm="0">
                                          <p:val>
                                            <p:fltVal val="0"/>
                                          </p:val>
                                        </p:tav>
                                        <p:tav tm="100000">
                                          <p:val>
                                            <p:strVal val="#ppt_h"/>
                                          </p:val>
                                        </p:tav>
                                      </p:tavLst>
                                    </p:anim>
                                    <p:anim calcmode="lin" valueType="num">
                                      <p:cBhvr>
                                        <p:cTn id="30" dur="750" fill="hold"/>
                                        <p:tgtEl>
                                          <p:spTgt spid="62"/>
                                        </p:tgtEl>
                                        <p:attrNameLst>
                                          <p:attrName>style.rotation</p:attrName>
                                        </p:attrNameLst>
                                      </p:cBhvr>
                                      <p:tavLst>
                                        <p:tav tm="0">
                                          <p:val>
                                            <p:fltVal val="360"/>
                                          </p:val>
                                        </p:tav>
                                        <p:tav tm="100000">
                                          <p:val>
                                            <p:fltVal val="0"/>
                                          </p:val>
                                        </p:tav>
                                      </p:tavLst>
                                    </p:anim>
                                    <p:animEffect transition="in" filter="fade">
                                      <p:cBhvr>
                                        <p:cTn id="31" dur="750"/>
                                        <p:tgtEl>
                                          <p:spTgt spid="62"/>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750"/>
                                        <p:tgtEl>
                                          <p:spTgt spid="5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750"/>
                                        <p:tgtEl>
                                          <p:spTgt spid="54"/>
                                        </p:tgtEl>
                                      </p:cBhvr>
                                    </p:animEffect>
                                  </p:childTnLst>
                                </p:cTn>
                              </p:par>
                            </p:childTnLst>
                          </p:cTn>
                        </p:par>
                        <p:par>
                          <p:cTn id="39" fill="hold">
                            <p:stCondLst>
                              <p:cond delay="3750"/>
                            </p:stCondLst>
                            <p:childTnLst>
                              <p:par>
                                <p:cTn id="40" presetID="49" presetClass="entr" presetSubtype="0" decel="100000" fill="hold" grpId="0" nodeType="after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p:cTn id="42" dur="750" fill="hold"/>
                                        <p:tgtEl>
                                          <p:spTgt spid="63"/>
                                        </p:tgtEl>
                                        <p:attrNameLst>
                                          <p:attrName>ppt_w</p:attrName>
                                        </p:attrNameLst>
                                      </p:cBhvr>
                                      <p:tavLst>
                                        <p:tav tm="0">
                                          <p:val>
                                            <p:fltVal val="0"/>
                                          </p:val>
                                        </p:tav>
                                        <p:tav tm="100000">
                                          <p:val>
                                            <p:strVal val="#ppt_w"/>
                                          </p:val>
                                        </p:tav>
                                      </p:tavLst>
                                    </p:anim>
                                    <p:anim calcmode="lin" valueType="num">
                                      <p:cBhvr>
                                        <p:cTn id="43" dur="750" fill="hold"/>
                                        <p:tgtEl>
                                          <p:spTgt spid="63"/>
                                        </p:tgtEl>
                                        <p:attrNameLst>
                                          <p:attrName>ppt_h</p:attrName>
                                        </p:attrNameLst>
                                      </p:cBhvr>
                                      <p:tavLst>
                                        <p:tav tm="0">
                                          <p:val>
                                            <p:fltVal val="0"/>
                                          </p:val>
                                        </p:tav>
                                        <p:tav tm="100000">
                                          <p:val>
                                            <p:strVal val="#ppt_h"/>
                                          </p:val>
                                        </p:tav>
                                      </p:tavLst>
                                    </p:anim>
                                    <p:anim calcmode="lin" valueType="num">
                                      <p:cBhvr>
                                        <p:cTn id="44" dur="750" fill="hold"/>
                                        <p:tgtEl>
                                          <p:spTgt spid="63"/>
                                        </p:tgtEl>
                                        <p:attrNameLst>
                                          <p:attrName>style.rotation</p:attrName>
                                        </p:attrNameLst>
                                      </p:cBhvr>
                                      <p:tavLst>
                                        <p:tav tm="0">
                                          <p:val>
                                            <p:fltVal val="360"/>
                                          </p:val>
                                        </p:tav>
                                        <p:tav tm="100000">
                                          <p:val>
                                            <p:fltVal val="0"/>
                                          </p:val>
                                        </p:tav>
                                      </p:tavLst>
                                    </p:anim>
                                    <p:animEffect transition="in" filter="fade">
                                      <p:cBhvr>
                                        <p:cTn id="45" dur="750"/>
                                        <p:tgtEl>
                                          <p:spTgt spid="63"/>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750"/>
                                        <p:tgtEl>
                                          <p:spTgt spid="5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61" grpId="0"/>
      <p:bldP spid="62" grpId="0"/>
      <p:bldP spid="63" grpId="0"/>
    </p:bldLst>
  </p:timing>
</p:sld>
</file>

<file path=ppt/theme/theme1.xml><?xml version="1.0" encoding="utf-8"?>
<a:theme xmlns:a="http://schemas.openxmlformats.org/drawingml/2006/main" name="Business Plan  • Graphicriver.net/user/pptx/portfolio">
  <a:themeElements>
    <a:clrScheme name="Business Plan Presentation">
      <a:dk1>
        <a:srgbClr val="262626"/>
      </a:dk1>
      <a:lt1>
        <a:srgbClr val="FFFFFF"/>
      </a:lt1>
      <a:dk2>
        <a:srgbClr val="262626"/>
      </a:dk2>
      <a:lt2>
        <a:srgbClr val="FFFFFF"/>
      </a:lt2>
      <a:accent1>
        <a:srgbClr val="FF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Black">
      <a:majorFont>
        <a:latin typeface="Roboto Black"/>
        <a:ea typeface=""/>
        <a:cs typeface=""/>
      </a:majorFont>
      <a:minorFont>
        <a:latin typeface="Robot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1638</TotalTime>
  <Words>417</Words>
  <Application>Microsoft Office PowerPoint</Application>
  <PresentationFormat>Custom</PresentationFormat>
  <Paragraphs>81</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 Condensed Light</vt:lpstr>
      <vt:lpstr>Roboto Medium</vt:lpstr>
      <vt:lpstr>Rage Italic</vt:lpstr>
      <vt:lpstr>Calibri</vt:lpstr>
      <vt:lpstr>Arial</vt:lpstr>
      <vt:lpstr>Roboto Black</vt:lpstr>
      <vt:lpstr>Business Plan  • Graphicriver.net/user/pptx/portfolio</vt:lpstr>
      <vt:lpstr>PowerPoint Presentation</vt:lpstr>
      <vt:lpstr>Meet The Team</vt:lpstr>
      <vt:lpstr>PowerPoint Presentation</vt:lpstr>
      <vt:lpstr>PowerPoint Presentation</vt:lpstr>
      <vt:lpstr>PowerPoint Presentation</vt:lpstr>
      <vt:lpstr>PowerPoint Presentation</vt:lpstr>
      <vt:lpstr>Top Active car sellers applications or websites</vt:lpstr>
      <vt:lpstr>Area Competitors</vt:lpstr>
      <vt:lpstr>Target Market</vt:lpstr>
      <vt:lpstr>PowerPoint Presentation</vt:lpstr>
      <vt:lpstr>PowerPoint Presentation</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Budi Hr</dc:creator>
  <cp:lastModifiedBy>Natali Khoury</cp:lastModifiedBy>
  <cp:revision>365</cp:revision>
  <dcterms:created xsi:type="dcterms:W3CDTF">2016-09-13T15:09:51Z</dcterms:created>
  <dcterms:modified xsi:type="dcterms:W3CDTF">2020-01-17T07:14:16Z</dcterms:modified>
</cp:coreProperties>
</file>